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7" r:id="rId1"/>
    <p:sldMasterId id="2147483719" r:id="rId2"/>
    <p:sldMasterId id="2147483731" r:id="rId3"/>
    <p:sldMasterId id="2147483743" r:id="rId4"/>
    <p:sldMasterId id="2147483755" r:id="rId5"/>
    <p:sldMasterId id="2147483779" r:id="rId6"/>
  </p:sldMasterIdLst>
  <p:notesMasterIdLst>
    <p:notesMasterId r:id="rId43"/>
  </p:notesMasterIdLst>
  <p:sldIdLst>
    <p:sldId id="256" r:id="rId7"/>
    <p:sldId id="261" r:id="rId8"/>
    <p:sldId id="343" r:id="rId9"/>
    <p:sldId id="262" r:id="rId10"/>
    <p:sldId id="344" r:id="rId11"/>
    <p:sldId id="301" r:id="rId12"/>
    <p:sldId id="258" r:id="rId13"/>
    <p:sldId id="308" r:id="rId14"/>
    <p:sldId id="309" r:id="rId15"/>
    <p:sldId id="310" r:id="rId16"/>
    <p:sldId id="264" r:id="rId17"/>
    <p:sldId id="348" r:id="rId18"/>
    <p:sldId id="281" r:id="rId19"/>
    <p:sldId id="338" r:id="rId20"/>
    <p:sldId id="339" r:id="rId21"/>
    <p:sldId id="341" r:id="rId22"/>
    <p:sldId id="336" r:id="rId23"/>
    <p:sldId id="326" r:id="rId24"/>
    <p:sldId id="266" r:id="rId25"/>
    <p:sldId id="324" r:id="rId26"/>
    <p:sldId id="265" r:id="rId27"/>
    <p:sldId id="333" r:id="rId28"/>
    <p:sldId id="318" r:id="rId29"/>
    <p:sldId id="342" r:id="rId30"/>
    <p:sldId id="320" r:id="rId31"/>
    <p:sldId id="345" r:id="rId32"/>
    <p:sldId id="346" r:id="rId33"/>
    <p:sldId id="347" r:id="rId34"/>
    <p:sldId id="263" r:id="rId35"/>
    <p:sldId id="304" r:id="rId36"/>
    <p:sldId id="312" r:id="rId37"/>
    <p:sldId id="340" r:id="rId38"/>
    <p:sldId id="311" r:id="rId39"/>
    <p:sldId id="322" r:id="rId40"/>
    <p:sldId id="260" r:id="rId41"/>
    <p:sldId id="292"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5294"/>
    <p:restoredTop sz="94652"/>
  </p:normalViewPr>
  <p:slideViewPr>
    <p:cSldViewPr snapToGrid="0">
      <p:cViewPr varScale="1">
        <p:scale>
          <a:sx n="81" d="100"/>
          <a:sy n="81" d="100"/>
        </p:scale>
        <p:origin x="208" y="38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5E0D0B-3DB4-8A4C-890A-638C3094C05A}" type="datetimeFigureOut">
              <a:rPr lang="en-US" smtClean="0"/>
              <a:t>9/26/2022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ACEFC5-0AAA-C44C-8CEE-F6700A3393F8}" type="slidenum">
              <a:rPr lang="en-US" smtClean="0"/>
              <a:t>‹#›</a:t>
            </a:fld>
            <a:endParaRPr lang="en-US"/>
          </a:p>
        </p:txBody>
      </p:sp>
    </p:spTree>
    <p:extLst>
      <p:ext uri="{BB962C8B-B14F-4D97-AF65-F5344CB8AC3E}">
        <p14:creationId xmlns:p14="http://schemas.microsoft.com/office/powerpoint/2010/main" val="4071028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ncbi.nlm.nih.gov/pubmed/?term=Ul%20Haq%20MI%5bauth%5d"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www.ncbi.nlm.nih.gov/pubmed/?term=Ullah%20H%5bauth%5d"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620787-E0E2-4A5A-B016-E7EDC88034A8}"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981593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a:p>
            <a:r>
              <a:rPr lang="en-US" sz="1200" dirty="0"/>
              <a:t>My wife always accuses me of looking at her veins; one of my </a:t>
            </a:r>
            <a:r>
              <a:rPr lang="en-US" sz="1200" dirty="0" err="1"/>
              <a:t>cowrokers</a:t>
            </a:r>
            <a:r>
              <a:rPr lang="en-US" sz="1200" dirty="0"/>
              <a:t> says her husband – who sells boats often points out</a:t>
            </a:r>
            <a:r>
              <a:rPr lang="en-US" sz="1200" baseline="0" dirty="0"/>
              <a:t> people with difficult airways to her!</a:t>
            </a:r>
            <a:endParaRPr lang="en-US" sz="1200" dirty="0"/>
          </a:p>
          <a:p>
            <a:r>
              <a:rPr lang="en-US" sz="1200" dirty="0"/>
              <a:t>The </a:t>
            </a:r>
            <a:r>
              <a:rPr lang="en-US" sz="1200" dirty="0" err="1"/>
              <a:t>Mallampatiexam</a:t>
            </a:r>
            <a:r>
              <a:rPr lang="en-US" sz="1200" dirty="0"/>
              <a:t> can be approximated in supine and comatose patients using a tongue blade</a:t>
            </a:r>
            <a:endParaRPr lang="en-US" dirty="0"/>
          </a:p>
        </p:txBody>
      </p:sp>
      <p:sp>
        <p:nvSpPr>
          <p:cNvPr id="4" name="Slide Number Placeholder 3"/>
          <p:cNvSpPr>
            <a:spLocks noGrp="1"/>
          </p:cNvSpPr>
          <p:nvPr>
            <p:ph type="sldNum" sz="quarter" idx="10"/>
          </p:nvPr>
        </p:nvSpPr>
        <p:spPr/>
        <p:txBody>
          <a:bodyPr/>
          <a:lstStyle/>
          <a:p>
            <a:fld id="{70620787-E0E2-4A5A-B016-E7EDC88034A8}"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4265329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20787-E0E2-4A5A-B016-E7EDC88034A8}"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963946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1B5530E3-8855-C084-C556-8123B04E184C}"/>
              </a:ext>
            </a:extLst>
          </p:cNvPr>
          <p:cNvSpPr>
            <a:spLocks noGrp="1" noRot="1" noChangeAspect="1" noChangeArrowheads="1" noTextEdit="1"/>
          </p:cNvSpPr>
          <p:nvPr>
            <p:ph type="sldImg"/>
          </p:nvPr>
        </p:nvSpPr>
        <p:spPr/>
      </p:sp>
      <p:sp>
        <p:nvSpPr>
          <p:cNvPr id="36866" name="Notes Placeholder 2">
            <a:extLst>
              <a:ext uri="{FF2B5EF4-FFF2-40B4-BE49-F238E27FC236}">
                <a16:creationId xmlns:a16="http://schemas.microsoft.com/office/drawing/2014/main" id="{FFD57370-3A10-478D-BC0D-D9D0AA976C5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Canadian Medical Association Journal</a:t>
            </a:r>
          </a:p>
        </p:txBody>
      </p:sp>
      <p:sp>
        <p:nvSpPr>
          <p:cNvPr id="36867" name="Slide Number Placeholder 3">
            <a:extLst>
              <a:ext uri="{FF2B5EF4-FFF2-40B4-BE49-F238E27FC236}">
                <a16:creationId xmlns:a16="http://schemas.microsoft.com/office/drawing/2014/main" id="{9E72E21A-619D-CFC7-3BA5-8F8BF265788C}"/>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fontAlgn="base">
              <a:spcBef>
                <a:spcPct val="0"/>
              </a:spcBef>
              <a:spcAft>
                <a:spcPct val="0"/>
              </a:spcAft>
              <a:buClrTx/>
              <a:buSzTx/>
              <a:buFontTx/>
              <a:buNone/>
            </a:pPr>
            <a:fld id="{84C18E27-ADAE-9C48-87FF-67A17E279C24}" type="slidenum">
              <a:rPr lang="en-US" altLang="en-US" sz="1800" smtClean="0">
                <a:solidFill>
                  <a:srgbClr val="303D22"/>
                </a:solidFill>
                <a:latin typeface="Calibri" panose="020F0502020204030204" pitchFamily="34" charset="0"/>
              </a:rPr>
              <a:pPr fontAlgn="base">
                <a:spcBef>
                  <a:spcPct val="0"/>
                </a:spcBef>
                <a:spcAft>
                  <a:spcPct val="0"/>
                </a:spcAft>
                <a:buClrTx/>
                <a:buSzTx/>
                <a:buFontTx/>
                <a:buNone/>
              </a:pPr>
              <a:t>13</a:t>
            </a:fld>
            <a:endParaRPr lang="en-US" altLang="en-US" sz="1800">
              <a:solidFill>
                <a:srgbClr val="303D22"/>
              </a:solidFill>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a:extLst>
              <a:ext uri="{FF2B5EF4-FFF2-40B4-BE49-F238E27FC236}">
                <a16:creationId xmlns:a16="http://schemas.microsoft.com/office/drawing/2014/main" id="{9F91A873-7CFC-9FE9-05DD-C0DE444B6B34}"/>
              </a:ext>
            </a:extLst>
          </p:cNvPr>
          <p:cNvSpPr>
            <a:spLocks noGrp="1" noRot="1" noChangeAspect="1" noChangeArrowheads="1" noTextEdit="1"/>
          </p:cNvSpPr>
          <p:nvPr>
            <p:ph type="sldImg"/>
          </p:nvPr>
        </p:nvSpPr>
        <p:spPr/>
      </p:sp>
      <p:sp>
        <p:nvSpPr>
          <p:cNvPr id="24578" name="Notes Placeholder 2">
            <a:extLst>
              <a:ext uri="{FF2B5EF4-FFF2-40B4-BE49-F238E27FC236}">
                <a16:creationId xmlns:a16="http://schemas.microsoft.com/office/drawing/2014/main" id="{17C78433-09A2-A5D6-BC54-AADE400B58C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Coat hangar for stylet easily shoved beyond ETT and through trachea; autopsy of patients traches with stylet thru trachea.</a:t>
            </a:r>
          </a:p>
          <a:p>
            <a:r>
              <a:rPr lang="en-US" altLang="en-US"/>
              <a:t>VL</a:t>
            </a:r>
          </a:p>
          <a:p>
            <a:r>
              <a:rPr lang="en-US" altLang="en-US"/>
              <a:t>“Open” at bottom to allow assistance if needed but assistant really exposed!!!!!</a:t>
            </a:r>
          </a:p>
        </p:txBody>
      </p:sp>
      <p:sp>
        <p:nvSpPr>
          <p:cNvPr id="24579" name="Slide Number Placeholder 3">
            <a:extLst>
              <a:ext uri="{FF2B5EF4-FFF2-40B4-BE49-F238E27FC236}">
                <a16:creationId xmlns:a16="http://schemas.microsoft.com/office/drawing/2014/main" id="{36467858-67EB-8B91-0C59-0FFBFE52324A}"/>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fontAlgn="base">
              <a:spcBef>
                <a:spcPct val="0"/>
              </a:spcBef>
              <a:spcAft>
                <a:spcPct val="0"/>
              </a:spcAft>
              <a:buClrTx/>
              <a:buSzTx/>
              <a:buFontTx/>
              <a:buNone/>
            </a:pPr>
            <a:fld id="{BC1ADA40-CBC1-F240-A625-3091A2F95E5A}" type="slidenum">
              <a:rPr lang="en-US" altLang="en-US" sz="1800" smtClean="0">
                <a:solidFill>
                  <a:srgbClr val="303D22"/>
                </a:solidFill>
                <a:latin typeface="Calibri" panose="020F0502020204030204" pitchFamily="34" charset="0"/>
              </a:rPr>
              <a:pPr fontAlgn="base">
                <a:spcBef>
                  <a:spcPct val="0"/>
                </a:spcBef>
                <a:spcAft>
                  <a:spcPct val="0"/>
                </a:spcAft>
                <a:buClrTx/>
                <a:buSzTx/>
                <a:buFontTx/>
                <a:buNone/>
              </a:pPr>
              <a:t>18</a:t>
            </a:fld>
            <a:endParaRPr lang="en-US" altLang="en-US" sz="1800">
              <a:solidFill>
                <a:srgbClr val="303D22"/>
              </a:solidFill>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20787-E0E2-4A5A-B016-E7EDC88034A8}"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371687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Author is a Pedi Anesthesiologist from LA; I have read some of her other papers much better than this picture!  </a:t>
            </a:r>
          </a:p>
        </p:txBody>
      </p:sp>
      <p:sp>
        <p:nvSpPr>
          <p:cNvPr id="4" name="Slide Number Placeholder 3"/>
          <p:cNvSpPr>
            <a:spLocks noGrp="1"/>
          </p:cNvSpPr>
          <p:nvPr>
            <p:ph type="sldNum" sz="quarter" idx="5"/>
          </p:nvPr>
        </p:nvSpPr>
        <p:spPr/>
        <p:txBody>
          <a:bodyPr/>
          <a:lstStyle/>
          <a:p>
            <a:fld id="{FCACEFC5-0AAA-C44C-8CEE-F6700A3393F8}" type="slidenum">
              <a:rPr lang="en-US" smtClean="0"/>
              <a:t>30</a:t>
            </a:fld>
            <a:endParaRPr lang="en-US"/>
          </a:p>
        </p:txBody>
      </p:sp>
    </p:spTree>
    <p:extLst>
      <p:ext uri="{BB962C8B-B14F-4D97-AF65-F5344CB8AC3E}">
        <p14:creationId xmlns:p14="http://schemas.microsoft.com/office/powerpoint/2010/main" val="2661852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There</a:t>
            </a:r>
            <a:r>
              <a:rPr lang="en-US" b="1" baseline="0" dirty="0"/>
              <a:t> are </a:t>
            </a:r>
            <a:r>
              <a:rPr lang="en-US" b="1" baseline="0" dirty="0" err="1"/>
              <a:t>severalpapers</a:t>
            </a:r>
            <a:r>
              <a:rPr lang="en-US" b="1" baseline="0" dirty="0"/>
              <a:t> that have tried to compare the </a:t>
            </a:r>
            <a:r>
              <a:rPr lang="en-US" b="1" baseline="0" dirty="0" err="1"/>
              <a:t>Mallampati</a:t>
            </a:r>
            <a:r>
              <a:rPr lang="en-US" b="1" baseline="0" dirty="0"/>
              <a:t> and the Mandibular protrusion test; one said M better; another MP better; one equal and one said the combination was the best!???</a:t>
            </a:r>
            <a:endParaRPr lang="en-US" b="1" dirty="0"/>
          </a:p>
          <a:p>
            <a:endParaRPr lang="en-US" b="1" dirty="0"/>
          </a:p>
          <a:p>
            <a:r>
              <a:rPr lang="en-US" b="1" dirty="0" err="1"/>
              <a:t>Unblinded</a:t>
            </a:r>
            <a:r>
              <a:rPr lang="en-US" b="1" dirty="0"/>
              <a:t> test – Diff A/W as determined by Cormack and </a:t>
            </a:r>
            <a:r>
              <a:rPr lang="en-US" b="1" dirty="0" err="1"/>
              <a:t>Lehuen</a:t>
            </a:r>
            <a:r>
              <a:rPr lang="en-US" b="1" dirty="0"/>
              <a:t> of 3-4</a:t>
            </a:r>
          </a:p>
          <a:p>
            <a:r>
              <a:rPr lang="en-US" b="1" dirty="0"/>
              <a:t>“More sensitive and more accurate then </a:t>
            </a:r>
            <a:r>
              <a:rPr lang="en-US" b="1" dirty="0" err="1"/>
              <a:t>Mallampati</a:t>
            </a:r>
            <a:endParaRPr lang="en-US" b="1" dirty="0"/>
          </a:p>
          <a:p>
            <a:r>
              <a:rPr lang="en-US" b="1" dirty="0"/>
              <a:t>Comparison of </a:t>
            </a:r>
            <a:r>
              <a:rPr lang="en-US" b="1" dirty="0" err="1"/>
              <a:t>Mallampati</a:t>
            </a:r>
            <a:r>
              <a:rPr lang="en-US" b="1" dirty="0"/>
              <a:t> test with lower jaw protrusion maneuver in predicting difficult laryngoscopy and intubation</a:t>
            </a:r>
          </a:p>
          <a:p>
            <a:r>
              <a:rPr lang="en-US" dirty="0">
                <a:hlinkClick r:id="rId3"/>
              </a:rPr>
              <a:t>Muhammad Irfan </a:t>
            </a:r>
            <a:r>
              <a:rPr lang="en-US" dirty="0" err="1">
                <a:hlinkClick r:id="rId3"/>
              </a:rPr>
              <a:t>Ul</a:t>
            </a:r>
            <a:r>
              <a:rPr lang="en-US" dirty="0">
                <a:hlinkClick r:id="rId3"/>
              </a:rPr>
              <a:t> </a:t>
            </a:r>
            <a:r>
              <a:rPr lang="en-US" dirty="0" err="1">
                <a:hlinkClick r:id="rId3"/>
              </a:rPr>
              <a:t>Haq</a:t>
            </a:r>
            <a:r>
              <a:rPr lang="en-US" dirty="0"/>
              <a:t> and </a:t>
            </a:r>
            <a:r>
              <a:rPr lang="en-US" dirty="0">
                <a:hlinkClick r:id="rId4"/>
              </a:rPr>
              <a:t>Hameed </a:t>
            </a:r>
            <a:r>
              <a:rPr lang="en-US" dirty="0" err="1">
                <a:hlinkClick r:id="rId4"/>
              </a:rPr>
              <a:t>Ullah</a:t>
            </a:r>
            <a:endParaRPr lang="en-US" dirty="0"/>
          </a:p>
          <a:p>
            <a:endParaRPr lang="en-US" dirty="0"/>
          </a:p>
        </p:txBody>
      </p:sp>
      <p:sp>
        <p:nvSpPr>
          <p:cNvPr id="4" name="Slide Number Placeholder 3"/>
          <p:cNvSpPr>
            <a:spLocks noGrp="1"/>
          </p:cNvSpPr>
          <p:nvPr>
            <p:ph type="sldNum" sz="quarter" idx="10"/>
          </p:nvPr>
        </p:nvSpPr>
        <p:spPr/>
        <p:txBody>
          <a:bodyPr/>
          <a:lstStyle/>
          <a:p>
            <a:fld id="{70620787-E0E2-4A5A-B016-E7EDC88034A8}"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611044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20787-E0E2-4A5A-B016-E7EDC88034A8}"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7501592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1"/>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171"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3"/>
            <a:ext cx="9070848" cy="457201"/>
          </a:xfrm>
        </p:spPr>
        <p:txBody>
          <a:bodyPr>
            <a:normAutofit/>
          </a:bodyPr>
          <a:lstStyle>
            <a:lvl1pPr marL="0" indent="0" algn="ctr">
              <a:spcBef>
                <a:spcPts val="0"/>
              </a:spcBef>
              <a:buNone/>
              <a:defRPr sz="1593" spc="80" baseline="0">
                <a:solidFill>
                  <a:schemeClr val="tx1"/>
                </a:solidFill>
              </a:defRPr>
            </a:lvl1pPr>
            <a:lvl2pPr marL="455315" indent="0" algn="ctr">
              <a:buNone/>
              <a:defRPr sz="1593"/>
            </a:lvl2pPr>
            <a:lvl3pPr marL="910629" indent="0" algn="ctr">
              <a:buNone/>
              <a:defRPr sz="1593"/>
            </a:lvl3pPr>
            <a:lvl4pPr marL="1365945" indent="0" algn="ctr">
              <a:buNone/>
              <a:defRPr sz="1593"/>
            </a:lvl4pPr>
            <a:lvl5pPr marL="1821260" indent="0" algn="ctr">
              <a:buNone/>
              <a:defRPr sz="1593"/>
            </a:lvl5pPr>
            <a:lvl6pPr marL="2276575" indent="0" algn="ctr">
              <a:buNone/>
              <a:defRPr sz="1593"/>
            </a:lvl6pPr>
            <a:lvl7pPr marL="2731889" indent="0" algn="ctr">
              <a:buNone/>
              <a:defRPr sz="1593"/>
            </a:lvl7pPr>
            <a:lvl8pPr marL="3187204" indent="0" algn="ctr">
              <a:buNone/>
              <a:defRPr sz="1593"/>
            </a:lvl8pPr>
            <a:lvl9pPr marL="3642519" indent="0" algn="ctr">
              <a:buNone/>
              <a:defRPr sz="1593"/>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295" spc="0" baseline="0">
                <a:solidFill>
                  <a:schemeClr val="tx1"/>
                </a:solidFill>
                <a:latin typeface="+mn-lt"/>
              </a:defRPr>
            </a:lvl1pPr>
          </a:lstStyle>
          <a:p>
            <a:fld id="{B10D48A9-CD6D-1148-9D61-2F254D61F8C5}" type="datetimeFigureOut">
              <a:rPr lang="en-US" smtClean="0"/>
              <a:t>9/26/2022</a:t>
            </a:fld>
            <a:endParaRPr lang="en-US"/>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a:p>
        </p:txBody>
      </p:sp>
      <p:sp>
        <p:nvSpPr>
          <p:cNvPr id="22" name="Slide Number Placeholder 21"/>
          <p:cNvSpPr>
            <a:spLocks noGrp="1"/>
          </p:cNvSpPr>
          <p:nvPr>
            <p:ph type="sldNum" sz="quarter" idx="12"/>
          </p:nvPr>
        </p:nvSpPr>
        <p:spPr>
          <a:xfrm>
            <a:off x="8606920" y="5212080"/>
            <a:ext cx="2111881" cy="228600"/>
          </a:xfrm>
        </p:spPr>
        <p:txBody>
          <a:bodyPr/>
          <a:lstStyle>
            <a:lvl1pPr>
              <a:defRPr>
                <a:solidFill>
                  <a:schemeClr val="tx1">
                    <a:lumMod val="75000"/>
                    <a:lumOff val="25000"/>
                  </a:schemeClr>
                </a:solidFill>
              </a:defRPr>
            </a:lvl1pPr>
          </a:lstStyle>
          <a:p>
            <a:fld id="{B96458AA-300B-8147-A6AF-6BF973B01A21}" type="slidenum">
              <a:rPr lang="en-US" smtClean="0"/>
              <a:t>‹#›</a:t>
            </a:fld>
            <a:endParaRPr lang="en-US"/>
          </a:p>
        </p:txBody>
      </p:sp>
    </p:spTree>
    <p:extLst>
      <p:ext uri="{BB962C8B-B14F-4D97-AF65-F5344CB8AC3E}">
        <p14:creationId xmlns:p14="http://schemas.microsoft.com/office/powerpoint/2010/main" val="341991729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0D48A9-CD6D-1148-9D61-2F254D61F8C5}"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6458AA-300B-8147-A6AF-6BF973B01A21}" type="slidenum">
              <a:rPr lang="en-US" smtClean="0"/>
              <a:t>‹#›</a:t>
            </a:fld>
            <a:endParaRPr lang="en-US"/>
          </a:p>
        </p:txBody>
      </p:sp>
    </p:spTree>
    <p:extLst>
      <p:ext uri="{BB962C8B-B14F-4D97-AF65-F5344CB8AC3E}">
        <p14:creationId xmlns:p14="http://schemas.microsoft.com/office/powerpoint/2010/main" val="3884225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0D48A9-CD6D-1148-9D61-2F254D61F8C5}"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6458AA-300B-8147-A6AF-6BF973B01A21}" type="slidenum">
              <a:rPr lang="en-US" smtClean="0"/>
              <a:t>‹#›</a:t>
            </a:fld>
            <a:endParaRPr lang="en-US"/>
          </a:p>
        </p:txBody>
      </p:sp>
    </p:spTree>
    <p:extLst>
      <p:ext uri="{BB962C8B-B14F-4D97-AF65-F5344CB8AC3E}">
        <p14:creationId xmlns:p14="http://schemas.microsoft.com/office/powerpoint/2010/main" val="3277101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39F0B-A029-1E44-B37A-BAE5F899CF26}"/>
              </a:ext>
            </a:extLst>
          </p:cNvPr>
          <p:cNvSpPr>
            <a:spLocks noGrp="1"/>
          </p:cNvSpPr>
          <p:nvPr>
            <p:ph type="ctrTitle"/>
          </p:nvPr>
        </p:nvSpPr>
        <p:spPr>
          <a:xfrm>
            <a:off x="1523668" y="1121833"/>
            <a:ext cx="9144664" cy="2387865"/>
          </a:xfrm>
        </p:spPr>
        <p:txBody>
          <a:bodyPr anchor="b"/>
          <a:lstStyle>
            <a:lvl1pPr algn="ctr">
              <a:defRPr sz="5000"/>
            </a:lvl1pPr>
          </a:lstStyle>
          <a:p>
            <a:r>
              <a:rPr lang="en-US"/>
              <a:t>Click to edit Master title style</a:t>
            </a:r>
          </a:p>
        </p:txBody>
      </p:sp>
      <p:sp>
        <p:nvSpPr>
          <p:cNvPr id="3" name="Subtitle 2">
            <a:extLst>
              <a:ext uri="{FF2B5EF4-FFF2-40B4-BE49-F238E27FC236}">
                <a16:creationId xmlns:a16="http://schemas.microsoft.com/office/drawing/2014/main" id="{4F14FFEE-60B8-8341-A6BE-4B329A8A22E4}"/>
              </a:ext>
            </a:extLst>
          </p:cNvPr>
          <p:cNvSpPr>
            <a:spLocks noGrp="1"/>
          </p:cNvSpPr>
          <p:nvPr>
            <p:ph type="subTitle" idx="1"/>
          </p:nvPr>
        </p:nvSpPr>
        <p:spPr>
          <a:xfrm>
            <a:off x="1523668" y="3602303"/>
            <a:ext cx="9144664" cy="1654968"/>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Click to edit Master subtitle style</a:t>
            </a:r>
          </a:p>
        </p:txBody>
      </p:sp>
      <p:sp>
        <p:nvSpPr>
          <p:cNvPr id="4" name="Date Placeholder 3">
            <a:extLst>
              <a:ext uri="{FF2B5EF4-FFF2-40B4-BE49-F238E27FC236}">
                <a16:creationId xmlns:a16="http://schemas.microsoft.com/office/drawing/2014/main" id="{22B9B311-A9D8-A54B-8F67-229C8F08A273}"/>
              </a:ext>
            </a:extLst>
          </p:cNvPr>
          <p:cNvSpPr>
            <a:spLocks noGrp="1"/>
          </p:cNvSpPr>
          <p:nvPr>
            <p:ph type="dt" sz="half" idx="10"/>
          </p:nvPr>
        </p:nvSpPr>
        <p:spPr/>
        <p:txBody>
          <a:bodyPr/>
          <a:lstStyle/>
          <a:p>
            <a:fld id="{6A5A25F7-E000-6E49-AA54-3531B4A0EE8A}" type="datetimeFigureOut">
              <a:rPr lang="en-US" smtClean="0"/>
              <a:t>9/26/2022</a:t>
            </a:fld>
            <a:endParaRPr lang="en-US"/>
          </a:p>
        </p:txBody>
      </p:sp>
      <p:sp>
        <p:nvSpPr>
          <p:cNvPr id="5" name="Footer Placeholder 4">
            <a:extLst>
              <a:ext uri="{FF2B5EF4-FFF2-40B4-BE49-F238E27FC236}">
                <a16:creationId xmlns:a16="http://schemas.microsoft.com/office/drawing/2014/main" id="{B9F7CBFC-1994-DF4F-BFBF-098975BF0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53A9E9-8363-AD40-95CA-1DA95F7D176F}"/>
              </a:ext>
            </a:extLst>
          </p:cNvPr>
          <p:cNvSpPr>
            <a:spLocks noGrp="1"/>
          </p:cNvSpPr>
          <p:nvPr>
            <p:ph type="sldNum" sz="quarter" idx="12"/>
          </p:nvPr>
        </p:nvSpPr>
        <p:spPr/>
        <p:txBody>
          <a:bodyPr/>
          <a:lstStyle/>
          <a:p>
            <a:fld id="{61D4CDB8-E27D-9640-8D46-CF734E8DACAC}" type="slidenum">
              <a:rPr lang="en-US" smtClean="0"/>
              <a:t>‹#›</a:t>
            </a:fld>
            <a:endParaRPr lang="en-US"/>
          </a:p>
        </p:txBody>
      </p:sp>
    </p:spTree>
    <p:extLst>
      <p:ext uri="{BB962C8B-B14F-4D97-AF65-F5344CB8AC3E}">
        <p14:creationId xmlns:p14="http://schemas.microsoft.com/office/powerpoint/2010/main" val="16859996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82DB8-AFF2-D94C-A7D1-A0E049DCB2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C88F6E-3FD4-B846-A430-B4E2F8EF3F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0B00BE-5283-2B46-8F9E-E408F5F84376}"/>
              </a:ext>
            </a:extLst>
          </p:cNvPr>
          <p:cNvSpPr>
            <a:spLocks noGrp="1"/>
          </p:cNvSpPr>
          <p:nvPr>
            <p:ph type="dt" sz="half" idx="10"/>
          </p:nvPr>
        </p:nvSpPr>
        <p:spPr/>
        <p:txBody>
          <a:bodyPr/>
          <a:lstStyle/>
          <a:p>
            <a:fld id="{6A5A25F7-E000-6E49-AA54-3531B4A0EE8A}" type="datetimeFigureOut">
              <a:rPr lang="en-US" smtClean="0"/>
              <a:t>9/26/2022</a:t>
            </a:fld>
            <a:endParaRPr lang="en-US"/>
          </a:p>
        </p:txBody>
      </p:sp>
      <p:sp>
        <p:nvSpPr>
          <p:cNvPr id="5" name="Footer Placeholder 4">
            <a:extLst>
              <a:ext uri="{FF2B5EF4-FFF2-40B4-BE49-F238E27FC236}">
                <a16:creationId xmlns:a16="http://schemas.microsoft.com/office/drawing/2014/main" id="{A01E69D2-2548-7949-B247-98B537EC79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4F9174-FBEB-AE47-99C3-4A6D3AD6A162}"/>
              </a:ext>
            </a:extLst>
          </p:cNvPr>
          <p:cNvSpPr>
            <a:spLocks noGrp="1"/>
          </p:cNvSpPr>
          <p:nvPr>
            <p:ph type="sldNum" sz="quarter" idx="12"/>
          </p:nvPr>
        </p:nvSpPr>
        <p:spPr/>
        <p:txBody>
          <a:bodyPr/>
          <a:lstStyle/>
          <a:p>
            <a:fld id="{61D4CDB8-E27D-9640-8D46-CF734E8DACAC}" type="slidenum">
              <a:rPr lang="en-US" smtClean="0"/>
              <a:t>‹#›</a:t>
            </a:fld>
            <a:endParaRPr lang="en-US"/>
          </a:p>
        </p:txBody>
      </p:sp>
    </p:spTree>
    <p:extLst>
      <p:ext uri="{BB962C8B-B14F-4D97-AF65-F5344CB8AC3E}">
        <p14:creationId xmlns:p14="http://schemas.microsoft.com/office/powerpoint/2010/main" val="34733477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69B83-1DBC-DD44-9430-4C3972B3662E}"/>
              </a:ext>
            </a:extLst>
          </p:cNvPr>
          <p:cNvSpPr>
            <a:spLocks noGrp="1"/>
          </p:cNvSpPr>
          <p:nvPr>
            <p:ph type="title"/>
          </p:nvPr>
        </p:nvSpPr>
        <p:spPr>
          <a:xfrm>
            <a:off x="831575" y="1709208"/>
            <a:ext cx="10515567" cy="2853532"/>
          </a:xfrm>
        </p:spPr>
        <p:txBody>
          <a:bodyPr anchor="b"/>
          <a:lstStyle>
            <a:lvl1pPr>
              <a:defRPr sz="5000"/>
            </a:lvl1pPr>
          </a:lstStyle>
          <a:p>
            <a:r>
              <a:rPr lang="en-US"/>
              <a:t>Click to edit Master title style</a:t>
            </a:r>
          </a:p>
        </p:txBody>
      </p:sp>
      <p:sp>
        <p:nvSpPr>
          <p:cNvPr id="3" name="Text Placeholder 2">
            <a:extLst>
              <a:ext uri="{FF2B5EF4-FFF2-40B4-BE49-F238E27FC236}">
                <a16:creationId xmlns:a16="http://schemas.microsoft.com/office/drawing/2014/main" id="{C7B6D30B-18FF-2640-A86E-582E27FE7160}"/>
              </a:ext>
            </a:extLst>
          </p:cNvPr>
          <p:cNvSpPr>
            <a:spLocks noGrp="1"/>
          </p:cNvSpPr>
          <p:nvPr>
            <p:ph type="body" idx="1"/>
          </p:nvPr>
        </p:nvSpPr>
        <p:spPr>
          <a:xfrm>
            <a:off x="831575" y="4589199"/>
            <a:ext cx="10515567" cy="1500188"/>
          </a:xfrm>
        </p:spPr>
        <p:txBody>
          <a:bodyPr/>
          <a:lstStyle>
            <a:lvl1pPr marL="0" indent="0">
              <a:buNone/>
              <a:defRPr sz="2000">
                <a:solidFill>
                  <a:schemeClr val="tx1">
                    <a:tint val="75000"/>
                  </a:schemeClr>
                </a:solidFill>
              </a:defRPr>
            </a:lvl1pPr>
            <a:lvl2pPr marL="380985" indent="0">
              <a:buNone/>
              <a:defRPr sz="1667">
                <a:solidFill>
                  <a:schemeClr val="tx1">
                    <a:tint val="75000"/>
                  </a:schemeClr>
                </a:solidFill>
              </a:defRPr>
            </a:lvl2pPr>
            <a:lvl3pPr marL="761970" indent="0">
              <a:buNone/>
              <a:defRPr sz="1500">
                <a:solidFill>
                  <a:schemeClr val="tx1">
                    <a:tint val="75000"/>
                  </a:schemeClr>
                </a:solidFill>
              </a:defRPr>
            </a:lvl3pPr>
            <a:lvl4pPr marL="1142954" indent="0">
              <a:buNone/>
              <a:defRPr sz="1333">
                <a:solidFill>
                  <a:schemeClr val="tx1">
                    <a:tint val="75000"/>
                  </a:schemeClr>
                </a:solidFill>
              </a:defRPr>
            </a:lvl4pPr>
            <a:lvl5pPr marL="1523939" indent="0">
              <a:buNone/>
              <a:defRPr sz="1333">
                <a:solidFill>
                  <a:schemeClr val="tx1">
                    <a:tint val="75000"/>
                  </a:schemeClr>
                </a:solidFill>
              </a:defRPr>
            </a:lvl5pPr>
            <a:lvl6pPr marL="1904924" indent="0">
              <a:buNone/>
              <a:defRPr sz="1333">
                <a:solidFill>
                  <a:schemeClr val="tx1">
                    <a:tint val="75000"/>
                  </a:schemeClr>
                </a:solidFill>
              </a:defRPr>
            </a:lvl6pPr>
            <a:lvl7pPr marL="2285909" indent="0">
              <a:buNone/>
              <a:defRPr sz="1333">
                <a:solidFill>
                  <a:schemeClr val="tx1">
                    <a:tint val="75000"/>
                  </a:schemeClr>
                </a:solidFill>
              </a:defRPr>
            </a:lvl7pPr>
            <a:lvl8pPr marL="2666893" indent="0">
              <a:buNone/>
              <a:defRPr sz="1333">
                <a:solidFill>
                  <a:schemeClr val="tx1">
                    <a:tint val="75000"/>
                  </a:schemeClr>
                </a:solidFill>
              </a:defRPr>
            </a:lvl8pPr>
            <a:lvl9pPr marL="3047878" indent="0">
              <a:buNone/>
              <a:defRPr sz="13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5BB013-6ECA-924C-B386-ACBA624F9A60}"/>
              </a:ext>
            </a:extLst>
          </p:cNvPr>
          <p:cNvSpPr>
            <a:spLocks noGrp="1"/>
          </p:cNvSpPr>
          <p:nvPr>
            <p:ph type="dt" sz="half" idx="10"/>
          </p:nvPr>
        </p:nvSpPr>
        <p:spPr/>
        <p:txBody>
          <a:bodyPr/>
          <a:lstStyle/>
          <a:p>
            <a:fld id="{6A5A25F7-E000-6E49-AA54-3531B4A0EE8A}" type="datetimeFigureOut">
              <a:rPr lang="en-US" smtClean="0"/>
              <a:t>9/26/2022</a:t>
            </a:fld>
            <a:endParaRPr lang="en-US"/>
          </a:p>
        </p:txBody>
      </p:sp>
      <p:sp>
        <p:nvSpPr>
          <p:cNvPr id="5" name="Footer Placeholder 4">
            <a:extLst>
              <a:ext uri="{FF2B5EF4-FFF2-40B4-BE49-F238E27FC236}">
                <a16:creationId xmlns:a16="http://schemas.microsoft.com/office/drawing/2014/main" id="{A336A19B-1C50-034C-A87D-9388846786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74B78E-6957-5842-9072-B21F7AC1C578}"/>
              </a:ext>
            </a:extLst>
          </p:cNvPr>
          <p:cNvSpPr>
            <a:spLocks noGrp="1"/>
          </p:cNvSpPr>
          <p:nvPr>
            <p:ph type="sldNum" sz="quarter" idx="12"/>
          </p:nvPr>
        </p:nvSpPr>
        <p:spPr/>
        <p:txBody>
          <a:bodyPr/>
          <a:lstStyle/>
          <a:p>
            <a:fld id="{61D4CDB8-E27D-9640-8D46-CF734E8DACAC}" type="slidenum">
              <a:rPr lang="en-US" smtClean="0"/>
              <a:t>‹#›</a:t>
            </a:fld>
            <a:endParaRPr lang="en-US"/>
          </a:p>
        </p:txBody>
      </p:sp>
    </p:spTree>
    <p:extLst>
      <p:ext uri="{BB962C8B-B14F-4D97-AF65-F5344CB8AC3E}">
        <p14:creationId xmlns:p14="http://schemas.microsoft.com/office/powerpoint/2010/main" val="21289544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50CA6-8096-5046-8AFF-C2FE5F720E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63182F-B592-AA4C-9725-D7BCB575FC5A}"/>
              </a:ext>
            </a:extLst>
          </p:cNvPr>
          <p:cNvSpPr>
            <a:spLocks noGrp="1"/>
          </p:cNvSpPr>
          <p:nvPr>
            <p:ph sz="half" idx="1"/>
          </p:nvPr>
        </p:nvSpPr>
        <p:spPr>
          <a:xfrm>
            <a:off x="838218" y="1825625"/>
            <a:ext cx="5194020" cy="4351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21615D-E5B7-A14D-91EB-24ED7D0A3304}"/>
              </a:ext>
            </a:extLst>
          </p:cNvPr>
          <p:cNvSpPr>
            <a:spLocks noGrp="1"/>
          </p:cNvSpPr>
          <p:nvPr>
            <p:ph sz="half" idx="2"/>
          </p:nvPr>
        </p:nvSpPr>
        <p:spPr>
          <a:xfrm>
            <a:off x="6159764" y="1825625"/>
            <a:ext cx="5194020" cy="4351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A86D4B-B645-0745-ABDB-DB6BA61A656E}"/>
              </a:ext>
            </a:extLst>
          </p:cNvPr>
          <p:cNvSpPr>
            <a:spLocks noGrp="1"/>
          </p:cNvSpPr>
          <p:nvPr>
            <p:ph type="dt" sz="half" idx="10"/>
          </p:nvPr>
        </p:nvSpPr>
        <p:spPr/>
        <p:txBody>
          <a:bodyPr/>
          <a:lstStyle/>
          <a:p>
            <a:fld id="{6A5A25F7-E000-6E49-AA54-3531B4A0EE8A}" type="datetimeFigureOut">
              <a:rPr lang="en-US" smtClean="0"/>
              <a:t>9/26/2022</a:t>
            </a:fld>
            <a:endParaRPr lang="en-US"/>
          </a:p>
        </p:txBody>
      </p:sp>
      <p:sp>
        <p:nvSpPr>
          <p:cNvPr id="6" name="Footer Placeholder 5">
            <a:extLst>
              <a:ext uri="{FF2B5EF4-FFF2-40B4-BE49-F238E27FC236}">
                <a16:creationId xmlns:a16="http://schemas.microsoft.com/office/drawing/2014/main" id="{CBEA6B91-1622-384C-9DE1-F45F51CCC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7CADAD-DE29-8545-8016-12A82A38DEBC}"/>
              </a:ext>
            </a:extLst>
          </p:cNvPr>
          <p:cNvSpPr>
            <a:spLocks noGrp="1"/>
          </p:cNvSpPr>
          <p:nvPr>
            <p:ph type="sldNum" sz="quarter" idx="12"/>
          </p:nvPr>
        </p:nvSpPr>
        <p:spPr/>
        <p:txBody>
          <a:bodyPr/>
          <a:lstStyle/>
          <a:p>
            <a:fld id="{61D4CDB8-E27D-9640-8D46-CF734E8DACAC}" type="slidenum">
              <a:rPr lang="en-US" smtClean="0"/>
              <a:t>‹#›</a:t>
            </a:fld>
            <a:endParaRPr lang="en-US"/>
          </a:p>
        </p:txBody>
      </p:sp>
    </p:spTree>
    <p:extLst>
      <p:ext uri="{BB962C8B-B14F-4D97-AF65-F5344CB8AC3E}">
        <p14:creationId xmlns:p14="http://schemas.microsoft.com/office/powerpoint/2010/main" val="6065011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3F69A-4188-CB49-86C9-8DB383318D3B}"/>
              </a:ext>
            </a:extLst>
          </p:cNvPr>
          <p:cNvSpPr>
            <a:spLocks noGrp="1"/>
          </p:cNvSpPr>
          <p:nvPr>
            <p:ph type="title"/>
          </p:nvPr>
        </p:nvSpPr>
        <p:spPr>
          <a:xfrm>
            <a:off x="839545" y="365125"/>
            <a:ext cx="10515567"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A45FA7-87F2-704A-8251-BD0212966328}"/>
              </a:ext>
            </a:extLst>
          </p:cNvPr>
          <p:cNvSpPr>
            <a:spLocks noGrp="1"/>
          </p:cNvSpPr>
          <p:nvPr>
            <p:ph type="body" idx="1"/>
          </p:nvPr>
        </p:nvSpPr>
        <p:spPr>
          <a:xfrm>
            <a:off x="839546" y="1681427"/>
            <a:ext cx="5158154" cy="824177"/>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a:extLst>
              <a:ext uri="{FF2B5EF4-FFF2-40B4-BE49-F238E27FC236}">
                <a16:creationId xmlns:a16="http://schemas.microsoft.com/office/drawing/2014/main" id="{6F3199BE-EF05-D841-9D22-920D67D10DAF}"/>
              </a:ext>
            </a:extLst>
          </p:cNvPr>
          <p:cNvSpPr>
            <a:spLocks noGrp="1"/>
          </p:cNvSpPr>
          <p:nvPr>
            <p:ph sz="half" idx="2"/>
          </p:nvPr>
        </p:nvSpPr>
        <p:spPr>
          <a:xfrm>
            <a:off x="839546" y="2505604"/>
            <a:ext cx="5158154" cy="3684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E919EC-D0C5-E74D-8EA1-281BCB11E49E}"/>
              </a:ext>
            </a:extLst>
          </p:cNvPr>
          <p:cNvSpPr>
            <a:spLocks noGrp="1"/>
          </p:cNvSpPr>
          <p:nvPr>
            <p:ph type="body" sz="quarter" idx="3"/>
          </p:nvPr>
        </p:nvSpPr>
        <p:spPr>
          <a:xfrm>
            <a:off x="6171719" y="1681427"/>
            <a:ext cx="5183393" cy="824177"/>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a:extLst>
              <a:ext uri="{FF2B5EF4-FFF2-40B4-BE49-F238E27FC236}">
                <a16:creationId xmlns:a16="http://schemas.microsoft.com/office/drawing/2014/main" id="{2DC9619A-628C-3C4D-B947-293F3EF43F59}"/>
              </a:ext>
            </a:extLst>
          </p:cNvPr>
          <p:cNvSpPr>
            <a:spLocks noGrp="1"/>
          </p:cNvSpPr>
          <p:nvPr>
            <p:ph sz="quarter" idx="4"/>
          </p:nvPr>
        </p:nvSpPr>
        <p:spPr>
          <a:xfrm>
            <a:off x="6171719" y="2505604"/>
            <a:ext cx="5183393" cy="3684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37F2AE-CE92-F94F-B482-EA6345C02B86}"/>
              </a:ext>
            </a:extLst>
          </p:cNvPr>
          <p:cNvSpPr>
            <a:spLocks noGrp="1"/>
          </p:cNvSpPr>
          <p:nvPr>
            <p:ph type="dt" sz="half" idx="10"/>
          </p:nvPr>
        </p:nvSpPr>
        <p:spPr/>
        <p:txBody>
          <a:bodyPr/>
          <a:lstStyle/>
          <a:p>
            <a:fld id="{6A5A25F7-E000-6E49-AA54-3531B4A0EE8A}" type="datetimeFigureOut">
              <a:rPr lang="en-US" smtClean="0"/>
              <a:t>9/26/2022</a:t>
            </a:fld>
            <a:endParaRPr lang="en-US"/>
          </a:p>
        </p:txBody>
      </p:sp>
      <p:sp>
        <p:nvSpPr>
          <p:cNvPr id="8" name="Footer Placeholder 7">
            <a:extLst>
              <a:ext uri="{FF2B5EF4-FFF2-40B4-BE49-F238E27FC236}">
                <a16:creationId xmlns:a16="http://schemas.microsoft.com/office/drawing/2014/main" id="{18E2CE49-DA2C-3D4E-8286-86AB7B141B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C03C8F-A36F-6344-A53B-D888240D9D4C}"/>
              </a:ext>
            </a:extLst>
          </p:cNvPr>
          <p:cNvSpPr>
            <a:spLocks noGrp="1"/>
          </p:cNvSpPr>
          <p:nvPr>
            <p:ph type="sldNum" sz="quarter" idx="12"/>
          </p:nvPr>
        </p:nvSpPr>
        <p:spPr/>
        <p:txBody>
          <a:bodyPr/>
          <a:lstStyle/>
          <a:p>
            <a:fld id="{61D4CDB8-E27D-9640-8D46-CF734E8DACAC}" type="slidenum">
              <a:rPr lang="en-US" smtClean="0"/>
              <a:t>‹#›</a:t>
            </a:fld>
            <a:endParaRPr lang="en-US"/>
          </a:p>
        </p:txBody>
      </p:sp>
    </p:spTree>
    <p:extLst>
      <p:ext uri="{BB962C8B-B14F-4D97-AF65-F5344CB8AC3E}">
        <p14:creationId xmlns:p14="http://schemas.microsoft.com/office/powerpoint/2010/main" val="27067566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AC384-7F22-2E4F-AA57-C479ED9DCB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276709-EA84-1A44-8A84-066B55170224}"/>
              </a:ext>
            </a:extLst>
          </p:cNvPr>
          <p:cNvSpPr>
            <a:spLocks noGrp="1"/>
          </p:cNvSpPr>
          <p:nvPr>
            <p:ph type="dt" sz="half" idx="10"/>
          </p:nvPr>
        </p:nvSpPr>
        <p:spPr/>
        <p:txBody>
          <a:bodyPr/>
          <a:lstStyle/>
          <a:p>
            <a:fld id="{6A5A25F7-E000-6E49-AA54-3531B4A0EE8A}" type="datetimeFigureOut">
              <a:rPr lang="en-US" smtClean="0"/>
              <a:t>9/26/2022</a:t>
            </a:fld>
            <a:endParaRPr lang="en-US"/>
          </a:p>
        </p:txBody>
      </p:sp>
      <p:sp>
        <p:nvSpPr>
          <p:cNvPr id="4" name="Footer Placeholder 3">
            <a:extLst>
              <a:ext uri="{FF2B5EF4-FFF2-40B4-BE49-F238E27FC236}">
                <a16:creationId xmlns:a16="http://schemas.microsoft.com/office/drawing/2014/main" id="{0C54E3CF-C3B0-8C4F-BBCB-977D8A81D8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16B5FE0-5FF5-D942-800F-2B6ECE0D6503}"/>
              </a:ext>
            </a:extLst>
          </p:cNvPr>
          <p:cNvSpPr>
            <a:spLocks noGrp="1"/>
          </p:cNvSpPr>
          <p:nvPr>
            <p:ph type="sldNum" sz="quarter" idx="12"/>
          </p:nvPr>
        </p:nvSpPr>
        <p:spPr/>
        <p:txBody>
          <a:bodyPr/>
          <a:lstStyle/>
          <a:p>
            <a:fld id="{61D4CDB8-E27D-9640-8D46-CF734E8DACAC}" type="slidenum">
              <a:rPr lang="en-US" smtClean="0"/>
              <a:t>‹#›</a:t>
            </a:fld>
            <a:endParaRPr lang="en-US"/>
          </a:p>
        </p:txBody>
      </p:sp>
    </p:spTree>
    <p:extLst>
      <p:ext uri="{BB962C8B-B14F-4D97-AF65-F5344CB8AC3E}">
        <p14:creationId xmlns:p14="http://schemas.microsoft.com/office/powerpoint/2010/main" val="15734305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EC3652-8AA1-9949-8213-7B481E755464}"/>
              </a:ext>
            </a:extLst>
          </p:cNvPr>
          <p:cNvSpPr>
            <a:spLocks noGrp="1"/>
          </p:cNvSpPr>
          <p:nvPr>
            <p:ph type="dt" sz="half" idx="10"/>
          </p:nvPr>
        </p:nvSpPr>
        <p:spPr/>
        <p:txBody>
          <a:bodyPr/>
          <a:lstStyle/>
          <a:p>
            <a:fld id="{6A5A25F7-E000-6E49-AA54-3531B4A0EE8A}" type="datetimeFigureOut">
              <a:rPr lang="en-US" smtClean="0"/>
              <a:t>9/26/2022</a:t>
            </a:fld>
            <a:endParaRPr lang="en-US"/>
          </a:p>
        </p:txBody>
      </p:sp>
      <p:sp>
        <p:nvSpPr>
          <p:cNvPr id="3" name="Footer Placeholder 2">
            <a:extLst>
              <a:ext uri="{FF2B5EF4-FFF2-40B4-BE49-F238E27FC236}">
                <a16:creationId xmlns:a16="http://schemas.microsoft.com/office/drawing/2014/main" id="{DEB3D3ED-F993-7246-AA87-528C175D29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1929AA-9611-E940-8301-99D00DF8F4EA}"/>
              </a:ext>
            </a:extLst>
          </p:cNvPr>
          <p:cNvSpPr>
            <a:spLocks noGrp="1"/>
          </p:cNvSpPr>
          <p:nvPr>
            <p:ph type="sldNum" sz="quarter" idx="12"/>
          </p:nvPr>
        </p:nvSpPr>
        <p:spPr/>
        <p:txBody>
          <a:bodyPr/>
          <a:lstStyle/>
          <a:p>
            <a:fld id="{61D4CDB8-E27D-9640-8D46-CF734E8DACAC}" type="slidenum">
              <a:rPr lang="en-US" smtClean="0"/>
              <a:t>‹#›</a:t>
            </a:fld>
            <a:endParaRPr lang="en-US"/>
          </a:p>
        </p:txBody>
      </p:sp>
    </p:spTree>
    <p:extLst>
      <p:ext uri="{BB962C8B-B14F-4D97-AF65-F5344CB8AC3E}">
        <p14:creationId xmlns:p14="http://schemas.microsoft.com/office/powerpoint/2010/main" val="17441004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566E2-D8B8-404C-9690-998C8304638F}"/>
              </a:ext>
            </a:extLst>
          </p:cNvPr>
          <p:cNvSpPr>
            <a:spLocks noGrp="1"/>
          </p:cNvSpPr>
          <p:nvPr>
            <p:ph type="title"/>
          </p:nvPr>
        </p:nvSpPr>
        <p:spPr>
          <a:xfrm>
            <a:off x="839545" y="457729"/>
            <a:ext cx="3932046" cy="1599407"/>
          </a:xfrm>
        </p:spPr>
        <p:txBody>
          <a:bodyPr anchor="b"/>
          <a:lstStyle>
            <a:lvl1pPr>
              <a:defRPr sz="2667"/>
            </a:lvl1pPr>
          </a:lstStyle>
          <a:p>
            <a:r>
              <a:rPr lang="en-US"/>
              <a:t>Click to edit Master title style</a:t>
            </a:r>
          </a:p>
        </p:txBody>
      </p:sp>
      <p:sp>
        <p:nvSpPr>
          <p:cNvPr id="3" name="Content Placeholder 2">
            <a:extLst>
              <a:ext uri="{FF2B5EF4-FFF2-40B4-BE49-F238E27FC236}">
                <a16:creationId xmlns:a16="http://schemas.microsoft.com/office/drawing/2014/main" id="{3FAE974C-6921-A041-AC14-BBEBA05CA348}"/>
              </a:ext>
            </a:extLst>
          </p:cNvPr>
          <p:cNvSpPr>
            <a:spLocks noGrp="1"/>
          </p:cNvSpPr>
          <p:nvPr>
            <p:ph idx="1"/>
          </p:nvPr>
        </p:nvSpPr>
        <p:spPr>
          <a:xfrm>
            <a:off x="5183394" y="986896"/>
            <a:ext cx="6171718" cy="4873625"/>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FA4C0C-36D5-7544-91EF-F626402651A6}"/>
              </a:ext>
            </a:extLst>
          </p:cNvPr>
          <p:cNvSpPr>
            <a:spLocks noGrp="1"/>
          </p:cNvSpPr>
          <p:nvPr>
            <p:ph type="body" sz="half" idx="2"/>
          </p:nvPr>
        </p:nvSpPr>
        <p:spPr>
          <a:xfrm>
            <a:off x="839545" y="2057136"/>
            <a:ext cx="3932046" cy="3811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
        <p:nvSpPr>
          <p:cNvPr id="5" name="Date Placeholder 4">
            <a:extLst>
              <a:ext uri="{FF2B5EF4-FFF2-40B4-BE49-F238E27FC236}">
                <a16:creationId xmlns:a16="http://schemas.microsoft.com/office/drawing/2014/main" id="{115A8C87-F61F-AA4A-92D4-F590BE3A67C0}"/>
              </a:ext>
            </a:extLst>
          </p:cNvPr>
          <p:cNvSpPr>
            <a:spLocks noGrp="1"/>
          </p:cNvSpPr>
          <p:nvPr>
            <p:ph type="dt" sz="half" idx="10"/>
          </p:nvPr>
        </p:nvSpPr>
        <p:spPr/>
        <p:txBody>
          <a:bodyPr/>
          <a:lstStyle/>
          <a:p>
            <a:fld id="{6A5A25F7-E000-6E49-AA54-3531B4A0EE8A}" type="datetimeFigureOut">
              <a:rPr lang="en-US" smtClean="0"/>
              <a:t>9/26/2022</a:t>
            </a:fld>
            <a:endParaRPr lang="en-US"/>
          </a:p>
        </p:txBody>
      </p:sp>
      <p:sp>
        <p:nvSpPr>
          <p:cNvPr id="6" name="Footer Placeholder 5">
            <a:extLst>
              <a:ext uri="{FF2B5EF4-FFF2-40B4-BE49-F238E27FC236}">
                <a16:creationId xmlns:a16="http://schemas.microsoft.com/office/drawing/2014/main" id="{B3B2EE6B-22EC-BA4A-BCA7-BAB66CC4C1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06AE22-76DA-FF4E-9F26-9BEDF7247958}"/>
              </a:ext>
            </a:extLst>
          </p:cNvPr>
          <p:cNvSpPr>
            <a:spLocks noGrp="1"/>
          </p:cNvSpPr>
          <p:nvPr>
            <p:ph type="sldNum" sz="quarter" idx="12"/>
          </p:nvPr>
        </p:nvSpPr>
        <p:spPr/>
        <p:txBody>
          <a:bodyPr/>
          <a:lstStyle/>
          <a:p>
            <a:fld id="{61D4CDB8-E27D-9640-8D46-CF734E8DACAC}" type="slidenum">
              <a:rPr lang="en-US" smtClean="0"/>
              <a:t>‹#›</a:t>
            </a:fld>
            <a:endParaRPr lang="en-US"/>
          </a:p>
        </p:txBody>
      </p:sp>
    </p:spTree>
    <p:extLst>
      <p:ext uri="{BB962C8B-B14F-4D97-AF65-F5344CB8AC3E}">
        <p14:creationId xmlns:p14="http://schemas.microsoft.com/office/powerpoint/2010/main" val="2740844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0D48A9-CD6D-1148-9D61-2F254D61F8C5}" type="datetimeFigureOut">
              <a:rPr lang="en-US" smtClean="0"/>
              <a:t>9/26/2022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6458AA-300B-8147-A6AF-6BF973B01A21}" type="slidenum">
              <a:rPr lang="en-US" smtClean="0"/>
              <a:t>‹#›</a:t>
            </a:fld>
            <a:endParaRPr lang="en-US"/>
          </a:p>
        </p:txBody>
      </p:sp>
    </p:spTree>
    <p:extLst>
      <p:ext uri="{BB962C8B-B14F-4D97-AF65-F5344CB8AC3E}">
        <p14:creationId xmlns:p14="http://schemas.microsoft.com/office/powerpoint/2010/main" val="653788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CD7B7-344F-B348-9C2B-BC8AC1EBDCF9}"/>
              </a:ext>
            </a:extLst>
          </p:cNvPr>
          <p:cNvSpPr>
            <a:spLocks noGrp="1"/>
          </p:cNvSpPr>
          <p:nvPr>
            <p:ph type="title"/>
          </p:nvPr>
        </p:nvSpPr>
        <p:spPr>
          <a:xfrm>
            <a:off x="839545" y="457729"/>
            <a:ext cx="3932046" cy="1599407"/>
          </a:xfrm>
        </p:spPr>
        <p:txBody>
          <a:bodyPr anchor="b"/>
          <a:lstStyle>
            <a:lvl1pPr>
              <a:defRPr sz="2667"/>
            </a:lvl1pPr>
          </a:lstStyle>
          <a:p>
            <a:r>
              <a:rPr lang="en-US"/>
              <a:t>Click to edit Master title style</a:t>
            </a:r>
          </a:p>
        </p:txBody>
      </p:sp>
      <p:sp>
        <p:nvSpPr>
          <p:cNvPr id="3" name="Picture Placeholder 2">
            <a:extLst>
              <a:ext uri="{FF2B5EF4-FFF2-40B4-BE49-F238E27FC236}">
                <a16:creationId xmlns:a16="http://schemas.microsoft.com/office/drawing/2014/main" id="{FF2E8289-362F-0E40-853D-E843170A4DB7}"/>
              </a:ext>
            </a:extLst>
          </p:cNvPr>
          <p:cNvSpPr>
            <a:spLocks noGrp="1"/>
          </p:cNvSpPr>
          <p:nvPr>
            <p:ph type="pic" idx="1"/>
          </p:nvPr>
        </p:nvSpPr>
        <p:spPr>
          <a:xfrm>
            <a:off x="5183394" y="986896"/>
            <a:ext cx="6171718" cy="4873625"/>
          </a:xfrm>
        </p:spPr>
        <p:txBody>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4" name="Text Placeholder 3">
            <a:extLst>
              <a:ext uri="{FF2B5EF4-FFF2-40B4-BE49-F238E27FC236}">
                <a16:creationId xmlns:a16="http://schemas.microsoft.com/office/drawing/2014/main" id="{EAD36897-AC62-5243-AA97-6E6E3A3C3F3E}"/>
              </a:ext>
            </a:extLst>
          </p:cNvPr>
          <p:cNvSpPr>
            <a:spLocks noGrp="1"/>
          </p:cNvSpPr>
          <p:nvPr>
            <p:ph type="body" sz="half" idx="2"/>
          </p:nvPr>
        </p:nvSpPr>
        <p:spPr>
          <a:xfrm>
            <a:off x="839545" y="2057136"/>
            <a:ext cx="3932046" cy="3811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
        <p:nvSpPr>
          <p:cNvPr id="5" name="Date Placeholder 4">
            <a:extLst>
              <a:ext uri="{FF2B5EF4-FFF2-40B4-BE49-F238E27FC236}">
                <a16:creationId xmlns:a16="http://schemas.microsoft.com/office/drawing/2014/main" id="{56A594BB-6FC6-3F4B-B3F7-078BC7404CAB}"/>
              </a:ext>
            </a:extLst>
          </p:cNvPr>
          <p:cNvSpPr>
            <a:spLocks noGrp="1"/>
          </p:cNvSpPr>
          <p:nvPr>
            <p:ph type="dt" sz="half" idx="10"/>
          </p:nvPr>
        </p:nvSpPr>
        <p:spPr/>
        <p:txBody>
          <a:bodyPr/>
          <a:lstStyle/>
          <a:p>
            <a:fld id="{6A5A25F7-E000-6E49-AA54-3531B4A0EE8A}" type="datetimeFigureOut">
              <a:rPr lang="en-US" smtClean="0"/>
              <a:t>9/26/2022</a:t>
            </a:fld>
            <a:endParaRPr lang="en-US"/>
          </a:p>
        </p:txBody>
      </p:sp>
      <p:sp>
        <p:nvSpPr>
          <p:cNvPr id="6" name="Footer Placeholder 5">
            <a:extLst>
              <a:ext uri="{FF2B5EF4-FFF2-40B4-BE49-F238E27FC236}">
                <a16:creationId xmlns:a16="http://schemas.microsoft.com/office/drawing/2014/main" id="{AA419B68-E363-BF46-A27A-4B64D82962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BC7414-6E67-3141-828E-06CD07FE6080}"/>
              </a:ext>
            </a:extLst>
          </p:cNvPr>
          <p:cNvSpPr>
            <a:spLocks noGrp="1"/>
          </p:cNvSpPr>
          <p:nvPr>
            <p:ph type="sldNum" sz="quarter" idx="12"/>
          </p:nvPr>
        </p:nvSpPr>
        <p:spPr/>
        <p:txBody>
          <a:bodyPr/>
          <a:lstStyle/>
          <a:p>
            <a:fld id="{61D4CDB8-E27D-9640-8D46-CF734E8DACAC}" type="slidenum">
              <a:rPr lang="en-US" smtClean="0"/>
              <a:t>‹#›</a:t>
            </a:fld>
            <a:endParaRPr lang="en-US"/>
          </a:p>
        </p:txBody>
      </p:sp>
    </p:spTree>
    <p:extLst>
      <p:ext uri="{BB962C8B-B14F-4D97-AF65-F5344CB8AC3E}">
        <p14:creationId xmlns:p14="http://schemas.microsoft.com/office/powerpoint/2010/main" val="913817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63766-0104-C745-8D50-92EFACBF65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1A2A61-BABE-AE4A-A323-BFDF5AF8A9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57995B-8080-8141-B14A-97F949CF25B0}"/>
              </a:ext>
            </a:extLst>
          </p:cNvPr>
          <p:cNvSpPr>
            <a:spLocks noGrp="1"/>
          </p:cNvSpPr>
          <p:nvPr>
            <p:ph type="dt" sz="half" idx="10"/>
          </p:nvPr>
        </p:nvSpPr>
        <p:spPr/>
        <p:txBody>
          <a:bodyPr/>
          <a:lstStyle/>
          <a:p>
            <a:fld id="{6A5A25F7-E000-6E49-AA54-3531B4A0EE8A}" type="datetimeFigureOut">
              <a:rPr lang="en-US" smtClean="0"/>
              <a:t>9/26/2022</a:t>
            </a:fld>
            <a:endParaRPr lang="en-US"/>
          </a:p>
        </p:txBody>
      </p:sp>
      <p:sp>
        <p:nvSpPr>
          <p:cNvPr id="5" name="Footer Placeholder 4">
            <a:extLst>
              <a:ext uri="{FF2B5EF4-FFF2-40B4-BE49-F238E27FC236}">
                <a16:creationId xmlns:a16="http://schemas.microsoft.com/office/drawing/2014/main" id="{9E61ACC4-9265-284F-963E-FD1750C62C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169B2A-58A2-9F4E-A4CB-99AA081695A4}"/>
              </a:ext>
            </a:extLst>
          </p:cNvPr>
          <p:cNvSpPr>
            <a:spLocks noGrp="1"/>
          </p:cNvSpPr>
          <p:nvPr>
            <p:ph type="sldNum" sz="quarter" idx="12"/>
          </p:nvPr>
        </p:nvSpPr>
        <p:spPr/>
        <p:txBody>
          <a:bodyPr/>
          <a:lstStyle/>
          <a:p>
            <a:fld id="{61D4CDB8-E27D-9640-8D46-CF734E8DACAC}" type="slidenum">
              <a:rPr lang="en-US" smtClean="0"/>
              <a:t>‹#›</a:t>
            </a:fld>
            <a:endParaRPr lang="en-US"/>
          </a:p>
        </p:txBody>
      </p:sp>
    </p:spTree>
    <p:extLst>
      <p:ext uri="{BB962C8B-B14F-4D97-AF65-F5344CB8AC3E}">
        <p14:creationId xmlns:p14="http://schemas.microsoft.com/office/powerpoint/2010/main" val="6498074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449F23-CF04-D841-A6A8-CC16F6553062}"/>
              </a:ext>
            </a:extLst>
          </p:cNvPr>
          <p:cNvSpPr>
            <a:spLocks noGrp="1"/>
          </p:cNvSpPr>
          <p:nvPr>
            <p:ph type="title" orient="vert"/>
          </p:nvPr>
        </p:nvSpPr>
        <p:spPr>
          <a:xfrm>
            <a:off x="8724892" y="365125"/>
            <a:ext cx="2628892" cy="581157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C226F7-942E-1E46-98E4-D3034A0AD72F}"/>
              </a:ext>
            </a:extLst>
          </p:cNvPr>
          <p:cNvSpPr>
            <a:spLocks noGrp="1"/>
          </p:cNvSpPr>
          <p:nvPr>
            <p:ph type="body" orient="vert" idx="1"/>
          </p:nvPr>
        </p:nvSpPr>
        <p:spPr>
          <a:xfrm>
            <a:off x="838217" y="365125"/>
            <a:ext cx="7759149" cy="581157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51706B-CBFF-6D42-A81A-259E5C71A893}"/>
              </a:ext>
            </a:extLst>
          </p:cNvPr>
          <p:cNvSpPr>
            <a:spLocks noGrp="1"/>
          </p:cNvSpPr>
          <p:nvPr>
            <p:ph type="dt" sz="half" idx="10"/>
          </p:nvPr>
        </p:nvSpPr>
        <p:spPr/>
        <p:txBody>
          <a:bodyPr/>
          <a:lstStyle/>
          <a:p>
            <a:fld id="{6A5A25F7-E000-6E49-AA54-3531B4A0EE8A}" type="datetimeFigureOut">
              <a:rPr lang="en-US" smtClean="0"/>
              <a:t>9/26/2022</a:t>
            </a:fld>
            <a:endParaRPr lang="en-US"/>
          </a:p>
        </p:txBody>
      </p:sp>
      <p:sp>
        <p:nvSpPr>
          <p:cNvPr id="5" name="Footer Placeholder 4">
            <a:extLst>
              <a:ext uri="{FF2B5EF4-FFF2-40B4-BE49-F238E27FC236}">
                <a16:creationId xmlns:a16="http://schemas.microsoft.com/office/drawing/2014/main" id="{7709DC48-2349-F740-8182-E823297EB8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72A8A4-AA9F-5948-96CA-A9A913A4225A}"/>
              </a:ext>
            </a:extLst>
          </p:cNvPr>
          <p:cNvSpPr>
            <a:spLocks noGrp="1"/>
          </p:cNvSpPr>
          <p:nvPr>
            <p:ph type="sldNum" sz="quarter" idx="12"/>
          </p:nvPr>
        </p:nvSpPr>
        <p:spPr/>
        <p:txBody>
          <a:bodyPr/>
          <a:lstStyle/>
          <a:p>
            <a:fld id="{61D4CDB8-E27D-9640-8D46-CF734E8DACAC}" type="slidenum">
              <a:rPr lang="en-US" smtClean="0"/>
              <a:t>‹#›</a:t>
            </a:fld>
            <a:endParaRPr lang="en-US"/>
          </a:p>
        </p:txBody>
      </p:sp>
    </p:spTree>
    <p:extLst>
      <p:ext uri="{BB962C8B-B14F-4D97-AF65-F5344CB8AC3E}">
        <p14:creationId xmlns:p14="http://schemas.microsoft.com/office/powerpoint/2010/main" val="22129123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4E196-DE7B-6D45-88AA-FEDF073E0F81}"/>
              </a:ext>
            </a:extLst>
          </p:cNvPr>
          <p:cNvSpPr>
            <a:spLocks noGrp="1"/>
          </p:cNvSpPr>
          <p:nvPr>
            <p:ph type="ctrTitle"/>
          </p:nvPr>
        </p:nvSpPr>
        <p:spPr>
          <a:xfrm>
            <a:off x="1523668" y="1121833"/>
            <a:ext cx="9144664" cy="2387865"/>
          </a:xfrm>
        </p:spPr>
        <p:txBody>
          <a:bodyPr anchor="b"/>
          <a:lstStyle>
            <a:lvl1pPr algn="ctr">
              <a:defRPr sz="5000"/>
            </a:lvl1pPr>
          </a:lstStyle>
          <a:p>
            <a:r>
              <a:rPr lang="en-US"/>
              <a:t>Click to edit Master title style</a:t>
            </a:r>
          </a:p>
        </p:txBody>
      </p:sp>
      <p:sp>
        <p:nvSpPr>
          <p:cNvPr id="3" name="Subtitle 2">
            <a:extLst>
              <a:ext uri="{FF2B5EF4-FFF2-40B4-BE49-F238E27FC236}">
                <a16:creationId xmlns:a16="http://schemas.microsoft.com/office/drawing/2014/main" id="{333A17E9-556F-AA4A-A8C6-297759C4B884}"/>
              </a:ext>
            </a:extLst>
          </p:cNvPr>
          <p:cNvSpPr>
            <a:spLocks noGrp="1"/>
          </p:cNvSpPr>
          <p:nvPr>
            <p:ph type="subTitle" idx="1"/>
          </p:nvPr>
        </p:nvSpPr>
        <p:spPr>
          <a:xfrm>
            <a:off x="1523668" y="3602303"/>
            <a:ext cx="9144664" cy="1654968"/>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Click to edit Master subtitle style</a:t>
            </a:r>
          </a:p>
        </p:txBody>
      </p:sp>
      <p:sp>
        <p:nvSpPr>
          <p:cNvPr id="4" name="Date Placeholder 3">
            <a:extLst>
              <a:ext uri="{FF2B5EF4-FFF2-40B4-BE49-F238E27FC236}">
                <a16:creationId xmlns:a16="http://schemas.microsoft.com/office/drawing/2014/main" id="{ED6978D9-E017-374D-86A3-73F98528A925}"/>
              </a:ext>
            </a:extLst>
          </p:cNvPr>
          <p:cNvSpPr>
            <a:spLocks noGrp="1"/>
          </p:cNvSpPr>
          <p:nvPr>
            <p:ph type="dt" sz="half" idx="10"/>
          </p:nvPr>
        </p:nvSpPr>
        <p:spPr/>
        <p:txBody>
          <a:bodyPr/>
          <a:lstStyle/>
          <a:p>
            <a:fld id="{97794828-CF74-134D-B238-FE86DAD5C986}" type="datetimeFigureOut">
              <a:rPr lang="en-US" smtClean="0"/>
              <a:t>9/26/2022</a:t>
            </a:fld>
            <a:endParaRPr lang="en-US"/>
          </a:p>
        </p:txBody>
      </p:sp>
      <p:sp>
        <p:nvSpPr>
          <p:cNvPr id="5" name="Footer Placeholder 4">
            <a:extLst>
              <a:ext uri="{FF2B5EF4-FFF2-40B4-BE49-F238E27FC236}">
                <a16:creationId xmlns:a16="http://schemas.microsoft.com/office/drawing/2014/main" id="{05242BD8-5ECC-894E-AD38-3D515CA6B1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228D19-5608-C642-970D-D58546E0F731}"/>
              </a:ext>
            </a:extLst>
          </p:cNvPr>
          <p:cNvSpPr>
            <a:spLocks noGrp="1"/>
          </p:cNvSpPr>
          <p:nvPr>
            <p:ph type="sldNum" sz="quarter" idx="12"/>
          </p:nvPr>
        </p:nvSpPr>
        <p:spPr/>
        <p:txBody>
          <a:bodyPr/>
          <a:lstStyle/>
          <a:p>
            <a:fld id="{916EF7D7-8B5C-964C-B55E-6F0D1F636886}" type="slidenum">
              <a:rPr lang="en-US" smtClean="0"/>
              <a:t>‹#›</a:t>
            </a:fld>
            <a:endParaRPr lang="en-US"/>
          </a:p>
        </p:txBody>
      </p:sp>
    </p:spTree>
    <p:extLst>
      <p:ext uri="{BB962C8B-B14F-4D97-AF65-F5344CB8AC3E}">
        <p14:creationId xmlns:p14="http://schemas.microsoft.com/office/powerpoint/2010/main" val="41601880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FAF88-3274-D848-AEA3-710DA239AB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F9C893-0ACD-3943-963F-BAE9C61A27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CB032A-9213-C24A-AEC3-96E58DB2A878}"/>
              </a:ext>
            </a:extLst>
          </p:cNvPr>
          <p:cNvSpPr>
            <a:spLocks noGrp="1"/>
          </p:cNvSpPr>
          <p:nvPr>
            <p:ph type="dt" sz="half" idx="10"/>
          </p:nvPr>
        </p:nvSpPr>
        <p:spPr/>
        <p:txBody>
          <a:bodyPr/>
          <a:lstStyle/>
          <a:p>
            <a:fld id="{97794828-CF74-134D-B238-FE86DAD5C986}" type="datetimeFigureOut">
              <a:rPr lang="en-US" smtClean="0"/>
              <a:t>9/26/2022</a:t>
            </a:fld>
            <a:endParaRPr lang="en-US"/>
          </a:p>
        </p:txBody>
      </p:sp>
      <p:sp>
        <p:nvSpPr>
          <p:cNvPr id="5" name="Footer Placeholder 4">
            <a:extLst>
              <a:ext uri="{FF2B5EF4-FFF2-40B4-BE49-F238E27FC236}">
                <a16:creationId xmlns:a16="http://schemas.microsoft.com/office/drawing/2014/main" id="{759CF392-AE72-494A-AAF8-3CE0A840DF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BE5008-6D8C-1C46-A140-8D7FB884318C}"/>
              </a:ext>
            </a:extLst>
          </p:cNvPr>
          <p:cNvSpPr>
            <a:spLocks noGrp="1"/>
          </p:cNvSpPr>
          <p:nvPr>
            <p:ph type="sldNum" sz="quarter" idx="12"/>
          </p:nvPr>
        </p:nvSpPr>
        <p:spPr/>
        <p:txBody>
          <a:bodyPr/>
          <a:lstStyle/>
          <a:p>
            <a:fld id="{916EF7D7-8B5C-964C-B55E-6F0D1F636886}" type="slidenum">
              <a:rPr lang="en-US" smtClean="0"/>
              <a:t>‹#›</a:t>
            </a:fld>
            <a:endParaRPr lang="en-US"/>
          </a:p>
        </p:txBody>
      </p:sp>
    </p:spTree>
    <p:extLst>
      <p:ext uri="{BB962C8B-B14F-4D97-AF65-F5344CB8AC3E}">
        <p14:creationId xmlns:p14="http://schemas.microsoft.com/office/powerpoint/2010/main" val="23026779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7F5C5-9B4A-754B-985E-B35B9F68B580}"/>
              </a:ext>
            </a:extLst>
          </p:cNvPr>
          <p:cNvSpPr>
            <a:spLocks noGrp="1"/>
          </p:cNvSpPr>
          <p:nvPr>
            <p:ph type="title"/>
          </p:nvPr>
        </p:nvSpPr>
        <p:spPr>
          <a:xfrm>
            <a:off x="831575" y="1709208"/>
            <a:ext cx="10515567" cy="2853532"/>
          </a:xfrm>
        </p:spPr>
        <p:txBody>
          <a:bodyPr anchor="b"/>
          <a:lstStyle>
            <a:lvl1pPr>
              <a:defRPr sz="5000"/>
            </a:lvl1pPr>
          </a:lstStyle>
          <a:p>
            <a:r>
              <a:rPr lang="en-US"/>
              <a:t>Click to edit Master title style</a:t>
            </a:r>
          </a:p>
        </p:txBody>
      </p:sp>
      <p:sp>
        <p:nvSpPr>
          <p:cNvPr id="3" name="Text Placeholder 2">
            <a:extLst>
              <a:ext uri="{FF2B5EF4-FFF2-40B4-BE49-F238E27FC236}">
                <a16:creationId xmlns:a16="http://schemas.microsoft.com/office/drawing/2014/main" id="{66DEB2D8-6D2B-B54C-AFED-6F4FF01FE58B}"/>
              </a:ext>
            </a:extLst>
          </p:cNvPr>
          <p:cNvSpPr>
            <a:spLocks noGrp="1"/>
          </p:cNvSpPr>
          <p:nvPr>
            <p:ph type="body" idx="1"/>
          </p:nvPr>
        </p:nvSpPr>
        <p:spPr>
          <a:xfrm>
            <a:off x="831575" y="4589199"/>
            <a:ext cx="10515567" cy="1500188"/>
          </a:xfrm>
        </p:spPr>
        <p:txBody>
          <a:bodyPr/>
          <a:lstStyle>
            <a:lvl1pPr marL="0" indent="0">
              <a:buNone/>
              <a:defRPr sz="2000">
                <a:solidFill>
                  <a:schemeClr val="tx1">
                    <a:tint val="75000"/>
                  </a:schemeClr>
                </a:solidFill>
              </a:defRPr>
            </a:lvl1pPr>
            <a:lvl2pPr marL="380985" indent="0">
              <a:buNone/>
              <a:defRPr sz="1667">
                <a:solidFill>
                  <a:schemeClr val="tx1">
                    <a:tint val="75000"/>
                  </a:schemeClr>
                </a:solidFill>
              </a:defRPr>
            </a:lvl2pPr>
            <a:lvl3pPr marL="761970" indent="0">
              <a:buNone/>
              <a:defRPr sz="1500">
                <a:solidFill>
                  <a:schemeClr val="tx1">
                    <a:tint val="75000"/>
                  </a:schemeClr>
                </a:solidFill>
              </a:defRPr>
            </a:lvl3pPr>
            <a:lvl4pPr marL="1142954" indent="0">
              <a:buNone/>
              <a:defRPr sz="1333">
                <a:solidFill>
                  <a:schemeClr val="tx1">
                    <a:tint val="75000"/>
                  </a:schemeClr>
                </a:solidFill>
              </a:defRPr>
            </a:lvl4pPr>
            <a:lvl5pPr marL="1523939" indent="0">
              <a:buNone/>
              <a:defRPr sz="1333">
                <a:solidFill>
                  <a:schemeClr val="tx1">
                    <a:tint val="75000"/>
                  </a:schemeClr>
                </a:solidFill>
              </a:defRPr>
            </a:lvl5pPr>
            <a:lvl6pPr marL="1904924" indent="0">
              <a:buNone/>
              <a:defRPr sz="1333">
                <a:solidFill>
                  <a:schemeClr val="tx1">
                    <a:tint val="75000"/>
                  </a:schemeClr>
                </a:solidFill>
              </a:defRPr>
            </a:lvl6pPr>
            <a:lvl7pPr marL="2285909" indent="0">
              <a:buNone/>
              <a:defRPr sz="1333">
                <a:solidFill>
                  <a:schemeClr val="tx1">
                    <a:tint val="75000"/>
                  </a:schemeClr>
                </a:solidFill>
              </a:defRPr>
            </a:lvl7pPr>
            <a:lvl8pPr marL="2666893" indent="0">
              <a:buNone/>
              <a:defRPr sz="1333">
                <a:solidFill>
                  <a:schemeClr val="tx1">
                    <a:tint val="75000"/>
                  </a:schemeClr>
                </a:solidFill>
              </a:defRPr>
            </a:lvl8pPr>
            <a:lvl9pPr marL="3047878" indent="0">
              <a:buNone/>
              <a:defRPr sz="13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5479D3-F6CB-DD46-977A-5DD6AD562D13}"/>
              </a:ext>
            </a:extLst>
          </p:cNvPr>
          <p:cNvSpPr>
            <a:spLocks noGrp="1"/>
          </p:cNvSpPr>
          <p:nvPr>
            <p:ph type="dt" sz="half" idx="10"/>
          </p:nvPr>
        </p:nvSpPr>
        <p:spPr/>
        <p:txBody>
          <a:bodyPr/>
          <a:lstStyle/>
          <a:p>
            <a:fld id="{97794828-CF74-134D-B238-FE86DAD5C986}" type="datetimeFigureOut">
              <a:rPr lang="en-US" smtClean="0"/>
              <a:t>9/26/2022</a:t>
            </a:fld>
            <a:endParaRPr lang="en-US"/>
          </a:p>
        </p:txBody>
      </p:sp>
      <p:sp>
        <p:nvSpPr>
          <p:cNvPr id="5" name="Footer Placeholder 4">
            <a:extLst>
              <a:ext uri="{FF2B5EF4-FFF2-40B4-BE49-F238E27FC236}">
                <a16:creationId xmlns:a16="http://schemas.microsoft.com/office/drawing/2014/main" id="{D54E8309-3B11-BC41-81D9-7E9C38BC6B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4300E4-7C87-3A49-96F4-D0C2E29639E4}"/>
              </a:ext>
            </a:extLst>
          </p:cNvPr>
          <p:cNvSpPr>
            <a:spLocks noGrp="1"/>
          </p:cNvSpPr>
          <p:nvPr>
            <p:ph type="sldNum" sz="quarter" idx="12"/>
          </p:nvPr>
        </p:nvSpPr>
        <p:spPr/>
        <p:txBody>
          <a:bodyPr/>
          <a:lstStyle/>
          <a:p>
            <a:fld id="{916EF7D7-8B5C-964C-B55E-6F0D1F636886}" type="slidenum">
              <a:rPr lang="en-US" smtClean="0"/>
              <a:t>‹#›</a:t>
            </a:fld>
            <a:endParaRPr lang="en-US"/>
          </a:p>
        </p:txBody>
      </p:sp>
    </p:spTree>
    <p:extLst>
      <p:ext uri="{BB962C8B-B14F-4D97-AF65-F5344CB8AC3E}">
        <p14:creationId xmlns:p14="http://schemas.microsoft.com/office/powerpoint/2010/main" val="9331817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328E8-D1C2-2248-BC20-B2A4F1D7B6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D50983-90D0-5F4D-9748-7B16B594DF92}"/>
              </a:ext>
            </a:extLst>
          </p:cNvPr>
          <p:cNvSpPr>
            <a:spLocks noGrp="1"/>
          </p:cNvSpPr>
          <p:nvPr>
            <p:ph sz="half" idx="1"/>
          </p:nvPr>
        </p:nvSpPr>
        <p:spPr>
          <a:xfrm>
            <a:off x="838218" y="1825625"/>
            <a:ext cx="5194020" cy="4351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6C356D-A0D6-204F-8C10-04B308C9ECAD}"/>
              </a:ext>
            </a:extLst>
          </p:cNvPr>
          <p:cNvSpPr>
            <a:spLocks noGrp="1"/>
          </p:cNvSpPr>
          <p:nvPr>
            <p:ph sz="half" idx="2"/>
          </p:nvPr>
        </p:nvSpPr>
        <p:spPr>
          <a:xfrm>
            <a:off x="6159764" y="1825625"/>
            <a:ext cx="5194020" cy="4351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15B992-D505-9043-8D4E-D2E8327B12E3}"/>
              </a:ext>
            </a:extLst>
          </p:cNvPr>
          <p:cNvSpPr>
            <a:spLocks noGrp="1"/>
          </p:cNvSpPr>
          <p:nvPr>
            <p:ph type="dt" sz="half" idx="10"/>
          </p:nvPr>
        </p:nvSpPr>
        <p:spPr/>
        <p:txBody>
          <a:bodyPr/>
          <a:lstStyle/>
          <a:p>
            <a:fld id="{97794828-CF74-134D-B238-FE86DAD5C986}" type="datetimeFigureOut">
              <a:rPr lang="en-US" smtClean="0"/>
              <a:t>9/26/2022</a:t>
            </a:fld>
            <a:endParaRPr lang="en-US"/>
          </a:p>
        </p:txBody>
      </p:sp>
      <p:sp>
        <p:nvSpPr>
          <p:cNvPr id="6" name="Footer Placeholder 5">
            <a:extLst>
              <a:ext uri="{FF2B5EF4-FFF2-40B4-BE49-F238E27FC236}">
                <a16:creationId xmlns:a16="http://schemas.microsoft.com/office/drawing/2014/main" id="{4069FC62-6D62-D84C-BC3D-EE509FCB2A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69AAB1-5F62-B44B-97A7-87F09CA669C4}"/>
              </a:ext>
            </a:extLst>
          </p:cNvPr>
          <p:cNvSpPr>
            <a:spLocks noGrp="1"/>
          </p:cNvSpPr>
          <p:nvPr>
            <p:ph type="sldNum" sz="quarter" idx="12"/>
          </p:nvPr>
        </p:nvSpPr>
        <p:spPr/>
        <p:txBody>
          <a:bodyPr/>
          <a:lstStyle/>
          <a:p>
            <a:fld id="{916EF7D7-8B5C-964C-B55E-6F0D1F636886}" type="slidenum">
              <a:rPr lang="en-US" smtClean="0"/>
              <a:t>‹#›</a:t>
            </a:fld>
            <a:endParaRPr lang="en-US"/>
          </a:p>
        </p:txBody>
      </p:sp>
    </p:spTree>
    <p:extLst>
      <p:ext uri="{BB962C8B-B14F-4D97-AF65-F5344CB8AC3E}">
        <p14:creationId xmlns:p14="http://schemas.microsoft.com/office/powerpoint/2010/main" val="42372160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0696F-2104-7649-8DAC-7E9BCB3D4090}"/>
              </a:ext>
            </a:extLst>
          </p:cNvPr>
          <p:cNvSpPr>
            <a:spLocks noGrp="1"/>
          </p:cNvSpPr>
          <p:nvPr>
            <p:ph type="title"/>
          </p:nvPr>
        </p:nvSpPr>
        <p:spPr>
          <a:xfrm>
            <a:off x="839545" y="365125"/>
            <a:ext cx="10515567"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5E8DA5-015C-954B-8895-367AEFCD0E5D}"/>
              </a:ext>
            </a:extLst>
          </p:cNvPr>
          <p:cNvSpPr>
            <a:spLocks noGrp="1"/>
          </p:cNvSpPr>
          <p:nvPr>
            <p:ph type="body" idx="1"/>
          </p:nvPr>
        </p:nvSpPr>
        <p:spPr>
          <a:xfrm>
            <a:off x="839546" y="1681427"/>
            <a:ext cx="5158154" cy="824177"/>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a:extLst>
              <a:ext uri="{FF2B5EF4-FFF2-40B4-BE49-F238E27FC236}">
                <a16:creationId xmlns:a16="http://schemas.microsoft.com/office/drawing/2014/main" id="{8F339A83-4A76-9449-B5C9-B8A9124CA393}"/>
              </a:ext>
            </a:extLst>
          </p:cNvPr>
          <p:cNvSpPr>
            <a:spLocks noGrp="1"/>
          </p:cNvSpPr>
          <p:nvPr>
            <p:ph sz="half" idx="2"/>
          </p:nvPr>
        </p:nvSpPr>
        <p:spPr>
          <a:xfrm>
            <a:off x="839546" y="2505604"/>
            <a:ext cx="5158154" cy="3684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6D4EBE-8B6E-3C4C-9AB8-DA80ADF67991}"/>
              </a:ext>
            </a:extLst>
          </p:cNvPr>
          <p:cNvSpPr>
            <a:spLocks noGrp="1"/>
          </p:cNvSpPr>
          <p:nvPr>
            <p:ph type="body" sz="quarter" idx="3"/>
          </p:nvPr>
        </p:nvSpPr>
        <p:spPr>
          <a:xfrm>
            <a:off x="6171719" y="1681427"/>
            <a:ext cx="5183393" cy="824177"/>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a:extLst>
              <a:ext uri="{FF2B5EF4-FFF2-40B4-BE49-F238E27FC236}">
                <a16:creationId xmlns:a16="http://schemas.microsoft.com/office/drawing/2014/main" id="{E93B8306-03D7-E546-8D7E-3211F54854D3}"/>
              </a:ext>
            </a:extLst>
          </p:cNvPr>
          <p:cNvSpPr>
            <a:spLocks noGrp="1"/>
          </p:cNvSpPr>
          <p:nvPr>
            <p:ph sz="quarter" idx="4"/>
          </p:nvPr>
        </p:nvSpPr>
        <p:spPr>
          <a:xfrm>
            <a:off x="6171719" y="2505604"/>
            <a:ext cx="5183393" cy="3684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9E7D04-EFFF-7042-A0B9-89143C88D583}"/>
              </a:ext>
            </a:extLst>
          </p:cNvPr>
          <p:cNvSpPr>
            <a:spLocks noGrp="1"/>
          </p:cNvSpPr>
          <p:nvPr>
            <p:ph type="dt" sz="half" idx="10"/>
          </p:nvPr>
        </p:nvSpPr>
        <p:spPr/>
        <p:txBody>
          <a:bodyPr/>
          <a:lstStyle/>
          <a:p>
            <a:fld id="{97794828-CF74-134D-B238-FE86DAD5C986}" type="datetimeFigureOut">
              <a:rPr lang="en-US" smtClean="0"/>
              <a:t>9/26/2022</a:t>
            </a:fld>
            <a:endParaRPr lang="en-US"/>
          </a:p>
        </p:txBody>
      </p:sp>
      <p:sp>
        <p:nvSpPr>
          <p:cNvPr id="8" name="Footer Placeholder 7">
            <a:extLst>
              <a:ext uri="{FF2B5EF4-FFF2-40B4-BE49-F238E27FC236}">
                <a16:creationId xmlns:a16="http://schemas.microsoft.com/office/drawing/2014/main" id="{86E74571-E13B-9541-9397-984EE6AE75E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E6DAD6-34BD-F249-BB86-8913D4BF8689}"/>
              </a:ext>
            </a:extLst>
          </p:cNvPr>
          <p:cNvSpPr>
            <a:spLocks noGrp="1"/>
          </p:cNvSpPr>
          <p:nvPr>
            <p:ph type="sldNum" sz="quarter" idx="12"/>
          </p:nvPr>
        </p:nvSpPr>
        <p:spPr/>
        <p:txBody>
          <a:bodyPr/>
          <a:lstStyle/>
          <a:p>
            <a:fld id="{916EF7D7-8B5C-964C-B55E-6F0D1F636886}" type="slidenum">
              <a:rPr lang="en-US" smtClean="0"/>
              <a:t>‹#›</a:t>
            </a:fld>
            <a:endParaRPr lang="en-US"/>
          </a:p>
        </p:txBody>
      </p:sp>
    </p:spTree>
    <p:extLst>
      <p:ext uri="{BB962C8B-B14F-4D97-AF65-F5344CB8AC3E}">
        <p14:creationId xmlns:p14="http://schemas.microsoft.com/office/powerpoint/2010/main" val="24254812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388BE-FBEC-304A-8D31-F49C03C992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63FB66-A4BE-D34A-BEA1-712418BC5D4A}"/>
              </a:ext>
            </a:extLst>
          </p:cNvPr>
          <p:cNvSpPr>
            <a:spLocks noGrp="1"/>
          </p:cNvSpPr>
          <p:nvPr>
            <p:ph type="dt" sz="half" idx="10"/>
          </p:nvPr>
        </p:nvSpPr>
        <p:spPr/>
        <p:txBody>
          <a:bodyPr/>
          <a:lstStyle/>
          <a:p>
            <a:fld id="{97794828-CF74-134D-B238-FE86DAD5C986}" type="datetimeFigureOut">
              <a:rPr lang="en-US" smtClean="0"/>
              <a:t>9/26/2022</a:t>
            </a:fld>
            <a:endParaRPr lang="en-US"/>
          </a:p>
        </p:txBody>
      </p:sp>
      <p:sp>
        <p:nvSpPr>
          <p:cNvPr id="4" name="Footer Placeholder 3">
            <a:extLst>
              <a:ext uri="{FF2B5EF4-FFF2-40B4-BE49-F238E27FC236}">
                <a16:creationId xmlns:a16="http://schemas.microsoft.com/office/drawing/2014/main" id="{DBFDFBAA-A812-7147-88F3-30EB9A9D7D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DC087C-CE2A-CC47-A51B-A681109E4A84}"/>
              </a:ext>
            </a:extLst>
          </p:cNvPr>
          <p:cNvSpPr>
            <a:spLocks noGrp="1"/>
          </p:cNvSpPr>
          <p:nvPr>
            <p:ph type="sldNum" sz="quarter" idx="12"/>
          </p:nvPr>
        </p:nvSpPr>
        <p:spPr/>
        <p:txBody>
          <a:bodyPr/>
          <a:lstStyle/>
          <a:p>
            <a:fld id="{916EF7D7-8B5C-964C-B55E-6F0D1F636886}" type="slidenum">
              <a:rPr lang="en-US" smtClean="0"/>
              <a:t>‹#›</a:t>
            </a:fld>
            <a:endParaRPr lang="en-US"/>
          </a:p>
        </p:txBody>
      </p:sp>
    </p:spTree>
    <p:extLst>
      <p:ext uri="{BB962C8B-B14F-4D97-AF65-F5344CB8AC3E}">
        <p14:creationId xmlns:p14="http://schemas.microsoft.com/office/powerpoint/2010/main" val="9892218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0796A0-ACBB-324B-B72B-0A3BEC659EB5}"/>
              </a:ext>
            </a:extLst>
          </p:cNvPr>
          <p:cNvSpPr>
            <a:spLocks noGrp="1"/>
          </p:cNvSpPr>
          <p:nvPr>
            <p:ph type="dt" sz="half" idx="10"/>
          </p:nvPr>
        </p:nvSpPr>
        <p:spPr/>
        <p:txBody>
          <a:bodyPr/>
          <a:lstStyle/>
          <a:p>
            <a:fld id="{97794828-CF74-134D-B238-FE86DAD5C986}" type="datetimeFigureOut">
              <a:rPr lang="en-US" smtClean="0"/>
              <a:t>9/26/2022</a:t>
            </a:fld>
            <a:endParaRPr lang="en-US"/>
          </a:p>
        </p:txBody>
      </p:sp>
      <p:sp>
        <p:nvSpPr>
          <p:cNvPr id="3" name="Footer Placeholder 2">
            <a:extLst>
              <a:ext uri="{FF2B5EF4-FFF2-40B4-BE49-F238E27FC236}">
                <a16:creationId xmlns:a16="http://schemas.microsoft.com/office/drawing/2014/main" id="{C678A794-DFC6-1A4E-9CBE-A7A89FA491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86F2E2-6361-DF45-91BB-B309A1125D1D}"/>
              </a:ext>
            </a:extLst>
          </p:cNvPr>
          <p:cNvSpPr>
            <a:spLocks noGrp="1"/>
          </p:cNvSpPr>
          <p:nvPr>
            <p:ph type="sldNum" sz="quarter" idx="12"/>
          </p:nvPr>
        </p:nvSpPr>
        <p:spPr/>
        <p:txBody>
          <a:bodyPr/>
          <a:lstStyle/>
          <a:p>
            <a:fld id="{916EF7D7-8B5C-964C-B55E-6F0D1F636886}" type="slidenum">
              <a:rPr lang="en-US" smtClean="0"/>
              <a:t>‹#›</a:t>
            </a:fld>
            <a:endParaRPr lang="en-US"/>
          </a:p>
        </p:txBody>
      </p:sp>
    </p:spTree>
    <p:extLst>
      <p:ext uri="{BB962C8B-B14F-4D97-AF65-F5344CB8AC3E}">
        <p14:creationId xmlns:p14="http://schemas.microsoft.com/office/powerpoint/2010/main" val="794045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1"/>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171"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593">
                <a:solidFill>
                  <a:schemeClr val="tx1"/>
                </a:solidFill>
                <a:effectLst/>
              </a:defRPr>
            </a:lvl1pPr>
            <a:lvl2pPr marL="455315" indent="0">
              <a:buNone/>
              <a:defRPr sz="1593">
                <a:solidFill>
                  <a:schemeClr val="tx1">
                    <a:tint val="75000"/>
                  </a:schemeClr>
                </a:solidFill>
              </a:defRPr>
            </a:lvl2pPr>
            <a:lvl3pPr marL="910629" indent="0">
              <a:buNone/>
              <a:defRPr sz="1593">
                <a:solidFill>
                  <a:schemeClr val="tx1">
                    <a:tint val="75000"/>
                  </a:schemeClr>
                </a:solidFill>
              </a:defRPr>
            </a:lvl3pPr>
            <a:lvl4pPr marL="1365945" indent="0">
              <a:buNone/>
              <a:defRPr sz="1394">
                <a:solidFill>
                  <a:schemeClr val="tx1">
                    <a:tint val="75000"/>
                  </a:schemeClr>
                </a:solidFill>
              </a:defRPr>
            </a:lvl4pPr>
            <a:lvl5pPr marL="1821260" indent="0">
              <a:buNone/>
              <a:defRPr sz="1394">
                <a:solidFill>
                  <a:schemeClr val="tx1">
                    <a:tint val="75000"/>
                  </a:schemeClr>
                </a:solidFill>
              </a:defRPr>
            </a:lvl5pPr>
            <a:lvl6pPr marL="2276575" indent="0">
              <a:buNone/>
              <a:defRPr sz="1394">
                <a:solidFill>
                  <a:schemeClr val="tx1">
                    <a:tint val="75000"/>
                  </a:schemeClr>
                </a:solidFill>
              </a:defRPr>
            </a:lvl6pPr>
            <a:lvl7pPr marL="2731889" indent="0">
              <a:buNone/>
              <a:defRPr sz="1394">
                <a:solidFill>
                  <a:schemeClr val="tx1">
                    <a:tint val="75000"/>
                  </a:schemeClr>
                </a:solidFill>
              </a:defRPr>
            </a:lvl7pPr>
            <a:lvl8pPr marL="3187204" indent="0">
              <a:buNone/>
              <a:defRPr sz="1394">
                <a:solidFill>
                  <a:schemeClr val="tx1">
                    <a:tint val="75000"/>
                  </a:schemeClr>
                </a:solidFill>
              </a:defRPr>
            </a:lvl8pPr>
            <a:lvl9pPr marL="3642519" indent="0">
              <a:buNone/>
              <a:defRPr sz="139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9" y="1344502"/>
            <a:ext cx="1554480" cy="530352"/>
          </a:xfrm>
        </p:spPr>
        <p:txBody>
          <a:bodyPr/>
          <a:lstStyle>
            <a:lvl1pPr algn="ctr">
              <a:defRPr lang="en-US" sz="1295" kern="1200" spc="0" baseline="0">
                <a:solidFill>
                  <a:schemeClr val="tx1"/>
                </a:solidFill>
                <a:latin typeface="+mn-lt"/>
                <a:ea typeface="+mn-ea"/>
                <a:cs typeface="+mn-cs"/>
              </a:defRPr>
            </a:lvl1pPr>
          </a:lstStyle>
          <a:p>
            <a:fld id="{B10D48A9-CD6D-1148-9D61-2F254D61F8C5}" type="datetimeFigureOut">
              <a:rPr lang="en-US" smtClean="0"/>
              <a:t>9/26/2022</a:t>
            </a:fld>
            <a:endParaRPr lang="en-US"/>
          </a:p>
        </p:txBody>
      </p:sp>
      <p:sp>
        <p:nvSpPr>
          <p:cNvPr id="5" name="Footer Placeholder 4"/>
          <p:cNvSpPr>
            <a:spLocks noGrp="1"/>
          </p:cNvSpPr>
          <p:nvPr>
            <p:ph type="ftr" sz="quarter" idx="11"/>
          </p:nvPr>
        </p:nvSpPr>
        <p:spPr>
          <a:xfrm>
            <a:off x="1453554" y="5211060"/>
            <a:ext cx="5907024" cy="228600"/>
          </a:xfrm>
        </p:spPr>
        <p:txBody>
          <a:bodyPr/>
          <a:lstStyle>
            <a:lvl1pPr algn="l">
              <a:defRPr/>
            </a:lvl1pPr>
          </a:lstStyle>
          <a:p>
            <a:endParaRPr lang="en-US"/>
          </a:p>
        </p:txBody>
      </p:sp>
      <p:sp>
        <p:nvSpPr>
          <p:cNvPr id="6" name="Slide Number Placeholder 5"/>
          <p:cNvSpPr>
            <a:spLocks noGrp="1"/>
          </p:cNvSpPr>
          <p:nvPr>
            <p:ph type="sldNum" sz="quarter" idx="12"/>
          </p:nvPr>
        </p:nvSpPr>
        <p:spPr>
          <a:xfrm>
            <a:off x="8604505" y="5211060"/>
            <a:ext cx="2112264" cy="228600"/>
          </a:xfrm>
        </p:spPr>
        <p:txBody>
          <a:bodyPr/>
          <a:lstStyle/>
          <a:p>
            <a:fld id="{B96458AA-300B-8147-A6AF-6BF973B01A21}" type="slidenum">
              <a:rPr lang="en-US" smtClean="0"/>
              <a:t>‹#›</a:t>
            </a:fld>
            <a:endParaRPr lang="en-US"/>
          </a:p>
        </p:txBody>
      </p:sp>
    </p:spTree>
    <p:extLst>
      <p:ext uri="{BB962C8B-B14F-4D97-AF65-F5344CB8AC3E}">
        <p14:creationId xmlns:p14="http://schemas.microsoft.com/office/powerpoint/2010/main" val="3589650527"/>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16205-553A-A349-B51C-32F06621A64F}"/>
              </a:ext>
            </a:extLst>
          </p:cNvPr>
          <p:cNvSpPr>
            <a:spLocks noGrp="1"/>
          </p:cNvSpPr>
          <p:nvPr>
            <p:ph type="title"/>
          </p:nvPr>
        </p:nvSpPr>
        <p:spPr>
          <a:xfrm>
            <a:off x="839545" y="457729"/>
            <a:ext cx="3932046" cy="1599407"/>
          </a:xfrm>
        </p:spPr>
        <p:txBody>
          <a:bodyPr anchor="b"/>
          <a:lstStyle>
            <a:lvl1pPr>
              <a:defRPr sz="2667"/>
            </a:lvl1pPr>
          </a:lstStyle>
          <a:p>
            <a:r>
              <a:rPr lang="en-US"/>
              <a:t>Click to edit Master title style</a:t>
            </a:r>
          </a:p>
        </p:txBody>
      </p:sp>
      <p:sp>
        <p:nvSpPr>
          <p:cNvPr id="3" name="Content Placeholder 2">
            <a:extLst>
              <a:ext uri="{FF2B5EF4-FFF2-40B4-BE49-F238E27FC236}">
                <a16:creationId xmlns:a16="http://schemas.microsoft.com/office/drawing/2014/main" id="{0D37E150-C4FE-644A-8772-FF3E473588B4}"/>
              </a:ext>
            </a:extLst>
          </p:cNvPr>
          <p:cNvSpPr>
            <a:spLocks noGrp="1"/>
          </p:cNvSpPr>
          <p:nvPr>
            <p:ph idx="1"/>
          </p:nvPr>
        </p:nvSpPr>
        <p:spPr>
          <a:xfrm>
            <a:off x="5183394" y="986896"/>
            <a:ext cx="6171718" cy="4873625"/>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1925F3-CD4C-EA49-B297-AFC03992A339}"/>
              </a:ext>
            </a:extLst>
          </p:cNvPr>
          <p:cNvSpPr>
            <a:spLocks noGrp="1"/>
          </p:cNvSpPr>
          <p:nvPr>
            <p:ph type="body" sz="half" idx="2"/>
          </p:nvPr>
        </p:nvSpPr>
        <p:spPr>
          <a:xfrm>
            <a:off x="839545" y="2057136"/>
            <a:ext cx="3932046" cy="3811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
        <p:nvSpPr>
          <p:cNvPr id="5" name="Date Placeholder 4">
            <a:extLst>
              <a:ext uri="{FF2B5EF4-FFF2-40B4-BE49-F238E27FC236}">
                <a16:creationId xmlns:a16="http://schemas.microsoft.com/office/drawing/2014/main" id="{2526BC0E-15BE-EA40-9749-CA761ADEBCA9}"/>
              </a:ext>
            </a:extLst>
          </p:cNvPr>
          <p:cNvSpPr>
            <a:spLocks noGrp="1"/>
          </p:cNvSpPr>
          <p:nvPr>
            <p:ph type="dt" sz="half" idx="10"/>
          </p:nvPr>
        </p:nvSpPr>
        <p:spPr/>
        <p:txBody>
          <a:bodyPr/>
          <a:lstStyle/>
          <a:p>
            <a:fld id="{97794828-CF74-134D-B238-FE86DAD5C986}" type="datetimeFigureOut">
              <a:rPr lang="en-US" smtClean="0"/>
              <a:t>9/26/2022</a:t>
            </a:fld>
            <a:endParaRPr lang="en-US"/>
          </a:p>
        </p:txBody>
      </p:sp>
      <p:sp>
        <p:nvSpPr>
          <p:cNvPr id="6" name="Footer Placeholder 5">
            <a:extLst>
              <a:ext uri="{FF2B5EF4-FFF2-40B4-BE49-F238E27FC236}">
                <a16:creationId xmlns:a16="http://schemas.microsoft.com/office/drawing/2014/main" id="{2A07DEC1-FFB2-BC4E-9EA1-8A9FF55E34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BC46DA-E595-9447-8D1D-519752B468BC}"/>
              </a:ext>
            </a:extLst>
          </p:cNvPr>
          <p:cNvSpPr>
            <a:spLocks noGrp="1"/>
          </p:cNvSpPr>
          <p:nvPr>
            <p:ph type="sldNum" sz="quarter" idx="12"/>
          </p:nvPr>
        </p:nvSpPr>
        <p:spPr/>
        <p:txBody>
          <a:bodyPr/>
          <a:lstStyle/>
          <a:p>
            <a:fld id="{916EF7D7-8B5C-964C-B55E-6F0D1F636886}" type="slidenum">
              <a:rPr lang="en-US" smtClean="0"/>
              <a:t>‹#›</a:t>
            </a:fld>
            <a:endParaRPr lang="en-US"/>
          </a:p>
        </p:txBody>
      </p:sp>
    </p:spTree>
    <p:extLst>
      <p:ext uri="{BB962C8B-B14F-4D97-AF65-F5344CB8AC3E}">
        <p14:creationId xmlns:p14="http://schemas.microsoft.com/office/powerpoint/2010/main" val="41453222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3AEE1-0B52-434A-93BE-456956CEDB73}"/>
              </a:ext>
            </a:extLst>
          </p:cNvPr>
          <p:cNvSpPr>
            <a:spLocks noGrp="1"/>
          </p:cNvSpPr>
          <p:nvPr>
            <p:ph type="title"/>
          </p:nvPr>
        </p:nvSpPr>
        <p:spPr>
          <a:xfrm>
            <a:off x="839545" y="457729"/>
            <a:ext cx="3932046" cy="1599407"/>
          </a:xfrm>
        </p:spPr>
        <p:txBody>
          <a:bodyPr anchor="b"/>
          <a:lstStyle>
            <a:lvl1pPr>
              <a:defRPr sz="2667"/>
            </a:lvl1pPr>
          </a:lstStyle>
          <a:p>
            <a:r>
              <a:rPr lang="en-US"/>
              <a:t>Click to edit Master title style</a:t>
            </a:r>
          </a:p>
        </p:txBody>
      </p:sp>
      <p:sp>
        <p:nvSpPr>
          <p:cNvPr id="3" name="Picture Placeholder 2">
            <a:extLst>
              <a:ext uri="{FF2B5EF4-FFF2-40B4-BE49-F238E27FC236}">
                <a16:creationId xmlns:a16="http://schemas.microsoft.com/office/drawing/2014/main" id="{A4D866BD-51A5-F347-A1DF-2FE6CE1E006A}"/>
              </a:ext>
            </a:extLst>
          </p:cNvPr>
          <p:cNvSpPr>
            <a:spLocks noGrp="1"/>
          </p:cNvSpPr>
          <p:nvPr>
            <p:ph type="pic" idx="1"/>
          </p:nvPr>
        </p:nvSpPr>
        <p:spPr>
          <a:xfrm>
            <a:off x="5183394" y="986896"/>
            <a:ext cx="6171718" cy="4873625"/>
          </a:xfrm>
        </p:spPr>
        <p:txBody>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4" name="Text Placeholder 3">
            <a:extLst>
              <a:ext uri="{FF2B5EF4-FFF2-40B4-BE49-F238E27FC236}">
                <a16:creationId xmlns:a16="http://schemas.microsoft.com/office/drawing/2014/main" id="{7CD3689C-5EAE-A44C-8737-72DEF78AECF7}"/>
              </a:ext>
            </a:extLst>
          </p:cNvPr>
          <p:cNvSpPr>
            <a:spLocks noGrp="1"/>
          </p:cNvSpPr>
          <p:nvPr>
            <p:ph type="body" sz="half" idx="2"/>
          </p:nvPr>
        </p:nvSpPr>
        <p:spPr>
          <a:xfrm>
            <a:off x="839545" y="2057136"/>
            <a:ext cx="3932046" cy="3811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
        <p:nvSpPr>
          <p:cNvPr id="5" name="Date Placeholder 4">
            <a:extLst>
              <a:ext uri="{FF2B5EF4-FFF2-40B4-BE49-F238E27FC236}">
                <a16:creationId xmlns:a16="http://schemas.microsoft.com/office/drawing/2014/main" id="{43E7D96C-A450-1040-BEAE-B34580366F81}"/>
              </a:ext>
            </a:extLst>
          </p:cNvPr>
          <p:cNvSpPr>
            <a:spLocks noGrp="1"/>
          </p:cNvSpPr>
          <p:nvPr>
            <p:ph type="dt" sz="half" idx="10"/>
          </p:nvPr>
        </p:nvSpPr>
        <p:spPr/>
        <p:txBody>
          <a:bodyPr/>
          <a:lstStyle/>
          <a:p>
            <a:fld id="{97794828-CF74-134D-B238-FE86DAD5C986}" type="datetimeFigureOut">
              <a:rPr lang="en-US" smtClean="0"/>
              <a:t>9/26/2022</a:t>
            </a:fld>
            <a:endParaRPr lang="en-US"/>
          </a:p>
        </p:txBody>
      </p:sp>
      <p:sp>
        <p:nvSpPr>
          <p:cNvPr id="6" name="Footer Placeholder 5">
            <a:extLst>
              <a:ext uri="{FF2B5EF4-FFF2-40B4-BE49-F238E27FC236}">
                <a16:creationId xmlns:a16="http://schemas.microsoft.com/office/drawing/2014/main" id="{9C291728-C112-D040-B9E6-48D8343A25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45E9CF-9A5E-4F46-855A-EA952D8A2765}"/>
              </a:ext>
            </a:extLst>
          </p:cNvPr>
          <p:cNvSpPr>
            <a:spLocks noGrp="1"/>
          </p:cNvSpPr>
          <p:nvPr>
            <p:ph type="sldNum" sz="quarter" idx="12"/>
          </p:nvPr>
        </p:nvSpPr>
        <p:spPr/>
        <p:txBody>
          <a:bodyPr/>
          <a:lstStyle/>
          <a:p>
            <a:fld id="{916EF7D7-8B5C-964C-B55E-6F0D1F636886}" type="slidenum">
              <a:rPr lang="en-US" smtClean="0"/>
              <a:t>‹#›</a:t>
            </a:fld>
            <a:endParaRPr lang="en-US"/>
          </a:p>
        </p:txBody>
      </p:sp>
    </p:spTree>
    <p:extLst>
      <p:ext uri="{BB962C8B-B14F-4D97-AF65-F5344CB8AC3E}">
        <p14:creationId xmlns:p14="http://schemas.microsoft.com/office/powerpoint/2010/main" val="34504796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26924-F7B4-D048-B1D2-9CE7CE6F98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73DC5E-642A-BF4E-97BB-0472F32FB7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840743-A2D5-BC4A-A565-52C80A7DE163}"/>
              </a:ext>
            </a:extLst>
          </p:cNvPr>
          <p:cNvSpPr>
            <a:spLocks noGrp="1"/>
          </p:cNvSpPr>
          <p:nvPr>
            <p:ph type="dt" sz="half" idx="10"/>
          </p:nvPr>
        </p:nvSpPr>
        <p:spPr/>
        <p:txBody>
          <a:bodyPr/>
          <a:lstStyle/>
          <a:p>
            <a:fld id="{97794828-CF74-134D-B238-FE86DAD5C986}" type="datetimeFigureOut">
              <a:rPr lang="en-US" smtClean="0"/>
              <a:t>9/26/2022</a:t>
            </a:fld>
            <a:endParaRPr lang="en-US"/>
          </a:p>
        </p:txBody>
      </p:sp>
      <p:sp>
        <p:nvSpPr>
          <p:cNvPr id="5" name="Footer Placeholder 4">
            <a:extLst>
              <a:ext uri="{FF2B5EF4-FFF2-40B4-BE49-F238E27FC236}">
                <a16:creationId xmlns:a16="http://schemas.microsoft.com/office/drawing/2014/main" id="{92ED0245-D606-7748-A245-897528AA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6AC46B-16C0-7840-8C6B-FDEFBBB48177}"/>
              </a:ext>
            </a:extLst>
          </p:cNvPr>
          <p:cNvSpPr>
            <a:spLocks noGrp="1"/>
          </p:cNvSpPr>
          <p:nvPr>
            <p:ph type="sldNum" sz="quarter" idx="12"/>
          </p:nvPr>
        </p:nvSpPr>
        <p:spPr/>
        <p:txBody>
          <a:bodyPr/>
          <a:lstStyle/>
          <a:p>
            <a:fld id="{916EF7D7-8B5C-964C-B55E-6F0D1F636886}" type="slidenum">
              <a:rPr lang="en-US" smtClean="0"/>
              <a:t>‹#›</a:t>
            </a:fld>
            <a:endParaRPr lang="en-US"/>
          </a:p>
        </p:txBody>
      </p:sp>
    </p:spTree>
    <p:extLst>
      <p:ext uri="{BB962C8B-B14F-4D97-AF65-F5344CB8AC3E}">
        <p14:creationId xmlns:p14="http://schemas.microsoft.com/office/powerpoint/2010/main" val="13644591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1DCA5C-1A5D-974C-8F5E-DB69B29B76DD}"/>
              </a:ext>
            </a:extLst>
          </p:cNvPr>
          <p:cNvSpPr>
            <a:spLocks noGrp="1"/>
          </p:cNvSpPr>
          <p:nvPr>
            <p:ph type="title" orient="vert"/>
          </p:nvPr>
        </p:nvSpPr>
        <p:spPr>
          <a:xfrm>
            <a:off x="8724892" y="365125"/>
            <a:ext cx="2628892" cy="581157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B02475-6609-8241-B4D8-5D212090D859}"/>
              </a:ext>
            </a:extLst>
          </p:cNvPr>
          <p:cNvSpPr>
            <a:spLocks noGrp="1"/>
          </p:cNvSpPr>
          <p:nvPr>
            <p:ph type="body" orient="vert" idx="1"/>
          </p:nvPr>
        </p:nvSpPr>
        <p:spPr>
          <a:xfrm>
            <a:off x="838217" y="365125"/>
            <a:ext cx="7759149" cy="581157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64A9C-0AEE-9741-B334-6FF432E97577}"/>
              </a:ext>
            </a:extLst>
          </p:cNvPr>
          <p:cNvSpPr>
            <a:spLocks noGrp="1"/>
          </p:cNvSpPr>
          <p:nvPr>
            <p:ph type="dt" sz="half" idx="10"/>
          </p:nvPr>
        </p:nvSpPr>
        <p:spPr/>
        <p:txBody>
          <a:bodyPr/>
          <a:lstStyle/>
          <a:p>
            <a:fld id="{97794828-CF74-134D-B238-FE86DAD5C986}" type="datetimeFigureOut">
              <a:rPr lang="en-US" smtClean="0"/>
              <a:t>9/26/2022</a:t>
            </a:fld>
            <a:endParaRPr lang="en-US"/>
          </a:p>
        </p:txBody>
      </p:sp>
      <p:sp>
        <p:nvSpPr>
          <p:cNvPr id="5" name="Footer Placeholder 4">
            <a:extLst>
              <a:ext uri="{FF2B5EF4-FFF2-40B4-BE49-F238E27FC236}">
                <a16:creationId xmlns:a16="http://schemas.microsoft.com/office/drawing/2014/main" id="{05105097-3AC5-4241-BA9D-1AE2CB99BE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AB913E-FB70-DC4C-BB2D-B056268FB08A}"/>
              </a:ext>
            </a:extLst>
          </p:cNvPr>
          <p:cNvSpPr>
            <a:spLocks noGrp="1"/>
          </p:cNvSpPr>
          <p:nvPr>
            <p:ph type="sldNum" sz="quarter" idx="12"/>
          </p:nvPr>
        </p:nvSpPr>
        <p:spPr/>
        <p:txBody>
          <a:bodyPr/>
          <a:lstStyle/>
          <a:p>
            <a:fld id="{916EF7D7-8B5C-964C-B55E-6F0D1F636886}" type="slidenum">
              <a:rPr lang="en-US" smtClean="0"/>
              <a:t>‹#›</a:t>
            </a:fld>
            <a:endParaRPr lang="en-US"/>
          </a:p>
        </p:txBody>
      </p:sp>
    </p:spTree>
    <p:extLst>
      <p:ext uri="{BB962C8B-B14F-4D97-AF65-F5344CB8AC3E}">
        <p14:creationId xmlns:p14="http://schemas.microsoft.com/office/powerpoint/2010/main" val="41953370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39F0B-A029-1E44-B37A-BAE5F899CF26}"/>
              </a:ext>
            </a:extLst>
          </p:cNvPr>
          <p:cNvSpPr>
            <a:spLocks noGrp="1"/>
          </p:cNvSpPr>
          <p:nvPr>
            <p:ph type="ctrTitle"/>
          </p:nvPr>
        </p:nvSpPr>
        <p:spPr>
          <a:xfrm>
            <a:off x="1523668" y="1121833"/>
            <a:ext cx="9144664" cy="2387865"/>
          </a:xfrm>
        </p:spPr>
        <p:txBody>
          <a:bodyPr anchor="b"/>
          <a:lstStyle>
            <a:lvl1pPr algn="ctr">
              <a:defRPr sz="5000"/>
            </a:lvl1pPr>
          </a:lstStyle>
          <a:p>
            <a:r>
              <a:rPr lang="en-US"/>
              <a:t>Click to edit Master title style</a:t>
            </a:r>
          </a:p>
        </p:txBody>
      </p:sp>
      <p:sp>
        <p:nvSpPr>
          <p:cNvPr id="3" name="Subtitle 2">
            <a:extLst>
              <a:ext uri="{FF2B5EF4-FFF2-40B4-BE49-F238E27FC236}">
                <a16:creationId xmlns:a16="http://schemas.microsoft.com/office/drawing/2014/main" id="{4F14FFEE-60B8-8341-A6BE-4B329A8A22E4}"/>
              </a:ext>
            </a:extLst>
          </p:cNvPr>
          <p:cNvSpPr>
            <a:spLocks noGrp="1"/>
          </p:cNvSpPr>
          <p:nvPr>
            <p:ph type="subTitle" idx="1"/>
          </p:nvPr>
        </p:nvSpPr>
        <p:spPr>
          <a:xfrm>
            <a:off x="1523668" y="3602303"/>
            <a:ext cx="9144664" cy="1654968"/>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Click to edit Master subtitle style</a:t>
            </a:r>
          </a:p>
        </p:txBody>
      </p:sp>
      <p:sp>
        <p:nvSpPr>
          <p:cNvPr id="4" name="Date Placeholder 3">
            <a:extLst>
              <a:ext uri="{FF2B5EF4-FFF2-40B4-BE49-F238E27FC236}">
                <a16:creationId xmlns:a16="http://schemas.microsoft.com/office/drawing/2014/main" id="{22B9B311-A9D8-A54B-8F67-229C8F08A273}"/>
              </a:ext>
            </a:extLst>
          </p:cNvPr>
          <p:cNvSpPr>
            <a:spLocks noGrp="1"/>
          </p:cNvSpPr>
          <p:nvPr>
            <p:ph type="dt" sz="half" idx="10"/>
          </p:nvPr>
        </p:nvSpPr>
        <p:spPr/>
        <p:txBody>
          <a:bodyPr/>
          <a:lstStyle/>
          <a:p>
            <a:fld id="{6A5A25F7-E000-6E49-AA54-3531B4A0EE8A}" type="datetimeFigureOut">
              <a:rPr lang="en-US" smtClean="0"/>
              <a:t>9/26/2022</a:t>
            </a:fld>
            <a:endParaRPr lang="en-US"/>
          </a:p>
        </p:txBody>
      </p:sp>
      <p:sp>
        <p:nvSpPr>
          <p:cNvPr id="5" name="Footer Placeholder 4">
            <a:extLst>
              <a:ext uri="{FF2B5EF4-FFF2-40B4-BE49-F238E27FC236}">
                <a16:creationId xmlns:a16="http://schemas.microsoft.com/office/drawing/2014/main" id="{B9F7CBFC-1994-DF4F-BFBF-098975BF0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53A9E9-8363-AD40-95CA-1DA95F7D176F}"/>
              </a:ext>
            </a:extLst>
          </p:cNvPr>
          <p:cNvSpPr>
            <a:spLocks noGrp="1"/>
          </p:cNvSpPr>
          <p:nvPr>
            <p:ph type="sldNum" sz="quarter" idx="12"/>
          </p:nvPr>
        </p:nvSpPr>
        <p:spPr/>
        <p:txBody>
          <a:bodyPr/>
          <a:lstStyle/>
          <a:p>
            <a:fld id="{61D4CDB8-E27D-9640-8D46-CF734E8DACAC}" type="slidenum">
              <a:rPr lang="en-US" smtClean="0"/>
              <a:t>‹#›</a:t>
            </a:fld>
            <a:endParaRPr lang="en-US"/>
          </a:p>
        </p:txBody>
      </p:sp>
    </p:spTree>
    <p:extLst>
      <p:ext uri="{BB962C8B-B14F-4D97-AF65-F5344CB8AC3E}">
        <p14:creationId xmlns:p14="http://schemas.microsoft.com/office/powerpoint/2010/main" val="13335664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82DB8-AFF2-D94C-A7D1-A0E049DCB2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C88F6E-3FD4-B846-A430-B4E2F8EF3F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0B00BE-5283-2B46-8F9E-E408F5F84376}"/>
              </a:ext>
            </a:extLst>
          </p:cNvPr>
          <p:cNvSpPr>
            <a:spLocks noGrp="1"/>
          </p:cNvSpPr>
          <p:nvPr>
            <p:ph type="dt" sz="half" idx="10"/>
          </p:nvPr>
        </p:nvSpPr>
        <p:spPr/>
        <p:txBody>
          <a:bodyPr/>
          <a:lstStyle/>
          <a:p>
            <a:fld id="{6A5A25F7-E000-6E49-AA54-3531B4A0EE8A}" type="datetimeFigureOut">
              <a:rPr lang="en-US" smtClean="0"/>
              <a:t>9/26/2022</a:t>
            </a:fld>
            <a:endParaRPr lang="en-US"/>
          </a:p>
        </p:txBody>
      </p:sp>
      <p:sp>
        <p:nvSpPr>
          <p:cNvPr id="5" name="Footer Placeholder 4">
            <a:extLst>
              <a:ext uri="{FF2B5EF4-FFF2-40B4-BE49-F238E27FC236}">
                <a16:creationId xmlns:a16="http://schemas.microsoft.com/office/drawing/2014/main" id="{A01E69D2-2548-7949-B247-98B537EC79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4F9174-FBEB-AE47-99C3-4A6D3AD6A162}"/>
              </a:ext>
            </a:extLst>
          </p:cNvPr>
          <p:cNvSpPr>
            <a:spLocks noGrp="1"/>
          </p:cNvSpPr>
          <p:nvPr>
            <p:ph type="sldNum" sz="quarter" idx="12"/>
          </p:nvPr>
        </p:nvSpPr>
        <p:spPr/>
        <p:txBody>
          <a:bodyPr/>
          <a:lstStyle/>
          <a:p>
            <a:fld id="{61D4CDB8-E27D-9640-8D46-CF734E8DACAC}" type="slidenum">
              <a:rPr lang="en-US" smtClean="0"/>
              <a:t>‹#›</a:t>
            </a:fld>
            <a:endParaRPr lang="en-US"/>
          </a:p>
        </p:txBody>
      </p:sp>
    </p:spTree>
    <p:extLst>
      <p:ext uri="{BB962C8B-B14F-4D97-AF65-F5344CB8AC3E}">
        <p14:creationId xmlns:p14="http://schemas.microsoft.com/office/powerpoint/2010/main" val="34437238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69B83-1DBC-DD44-9430-4C3972B3662E}"/>
              </a:ext>
            </a:extLst>
          </p:cNvPr>
          <p:cNvSpPr>
            <a:spLocks noGrp="1"/>
          </p:cNvSpPr>
          <p:nvPr>
            <p:ph type="title"/>
          </p:nvPr>
        </p:nvSpPr>
        <p:spPr>
          <a:xfrm>
            <a:off x="831575" y="1709208"/>
            <a:ext cx="10515567" cy="2853532"/>
          </a:xfrm>
        </p:spPr>
        <p:txBody>
          <a:bodyPr anchor="b"/>
          <a:lstStyle>
            <a:lvl1pPr>
              <a:defRPr sz="5000"/>
            </a:lvl1pPr>
          </a:lstStyle>
          <a:p>
            <a:r>
              <a:rPr lang="en-US"/>
              <a:t>Click to edit Master title style</a:t>
            </a:r>
          </a:p>
        </p:txBody>
      </p:sp>
      <p:sp>
        <p:nvSpPr>
          <p:cNvPr id="3" name="Text Placeholder 2">
            <a:extLst>
              <a:ext uri="{FF2B5EF4-FFF2-40B4-BE49-F238E27FC236}">
                <a16:creationId xmlns:a16="http://schemas.microsoft.com/office/drawing/2014/main" id="{C7B6D30B-18FF-2640-A86E-582E27FE7160}"/>
              </a:ext>
            </a:extLst>
          </p:cNvPr>
          <p:cNvSpPr>
            <a:spLocks noGrp="1"/>
          </p:cNvSpPr>
          <p:nvPr>
            <p:ph type="body" idx="1"/>
          </p:nvPr>
        </p:nvSpPr>
        <p:spPr>
          <a:xfrm>
            <a:off x="831575" y="4589199"/>
            <a:ext cx="10515567" cy="1500188"/>
          </a:xfrm>
        </p:spPr>
        <p:txBody>
          <a:bodyPr/>
          <a:lstStyle>
            <a:lvl1pPr marL="0" indent="0">
              <a:buNone/>
              <a:defRPr sz="2000">
                <a:solidFill>
                  <a:schemeClr val="tx1">
                    <a:tint val="75000"/>
                  </a:schemeClr>
                </a:solidFill>
              </a:defRPr>
            </a:lvl1pPr>
            <a:lvl2pPr marL="380985" indent="0">
              <a:buNone/>
              <a:defRPr sz="1667">
                <a:solidFill>
                  <a:schemeClr val="tx1">
                    <a:tint val="75000"/>
                  </a:schemeClr>
                </a:solidFill>
              </a:defRPr>
            </a:lvl2pPr>
            <a:lvl3pPr marL="761970" indent="0">
              <a:buNone/>
              <a:defRPr sz="1500">
                <a:solidFill>
                  <a:schemeClr val="tx1">
                    <a:tint val="75000"/>
                  </a:schemeClr>
                </a:solidFill>
              </a:defRPr>
            </a:lvl3pPr>
            <a:lvl4pPr marL="1142954" indent="0">
              <a:buNone/>
              <a:defRPr sz="1333">
                <a:solidFill>
                  <a:schemeClr val="tx1">
                    <a:tint val="75000"/>
                  </a:schemeClr>
                </a:solidFill>
              </a:defRPr>
            </a:lvl4pPr>
            <a:lvl5pPr marL="1523939" indent="0">
              <a:buNone/>
              <a:defRPr sz="1333">
                <a:solidFill>
                  <a:schemeClr val="tx1">
                    <a:tint val="75000"/>
                  </a:schemeClr>
                </a:solidFill>
              </a:defRPr>
            </a:lvl5pPr>
            <a:lvl6pPr marL="1904924" indent="0">
              <a:buNone/>
              <a:defRPr sz="1333">
                <a:solidFill>
                  <a:schemeClr val="tx1">
                    <a:tint val="75000"/>
                  </a:schemeClr>
                </a:solidFill>
              </a:defRPr>
            </a:lvl6pPr>
            <a:lvl7pPr marL="2285909" indent="0">
              <a:buNone/>
              <a:defRPr sz="1333">
                <a:solidFill>
                  <a:schemeClr val="tx1">
                    <a:tint val="75000"/>
                  </a:schemeClr>
                </a:solidFill>
              </a:defRPr>
            </a:lvl7pPr>
            <a:lvl8pPr marL="2666893" indent="0">
              <a:buNone/>
              <a:defRPr sz="1333">
                <a:solidFill>
                  <a:schemeClr val="tx1">
                    <a:tint val="75000"/>
                  </a:schemeClr>
                </a:solidFill>
              </a:defRPr>
            </a:lvl8pPr>
            <a:lvl9pPr marL="3047878" indent="0">
              <a:buNone/>
              <a:defRPr sz="13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5BB013-6ECA-924C-B386-ACBA624F9A60}"/>
              </a:ext>
            </a:extLst>
          </p:cNvPr>
          <p:cNvSpPr>
            <a:spLocks noGrp="1"/>
          </p:cNvSpPr>
          <p:nvPr>
            <p:ph type="dt" sz="half" idx="10"/>
          </p:nvPr>
        </p:nvSpPr>
        <p:spPr/>
        <p:txBody>
          <a:bodyPr/>
          <a:lstStyle/>
          <a:p>
            <a:fld id="{6A5A25F7-E000-6E49-AA54-3531B4A0EE8A}" type="datetimeFigureOut">
              <a:rPr lang="en-US" smtClean="0"/>
              <a:t>9/26/2022</a:t>
            </a:fld>
            <a:endParaRPr lang="en-US"/>
          </a:p>
        </p:txBody>
      </p:sp>
      <p:sp>
        <p:nvSpPr>
          <p:cNvPr id="5" name="Footer Placeholder 4">
            <a:extLst>
              <a:ext uri="{FF2B5EF4-FFF2-40B4-BE49-F238E27FC236}">
                <a16:creationId xmlns:a16="http://schemas.microsoft.com/office/drawing/2014/main" id="{A336A19B-1C50-034C-A87D-9388846786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74B78E-6957-5842-9072-B21F7AC1C578}"/>
              </a:ext>
            </a:extLst>
          </p:cNvPr>
          <p:cNvSpPr>
            <a:spLocks noGrp="1"/>
          </p:cNvSpPr>
          <p:nvPr>
            <p:ph type="sldNum" sz="quarter" idx="12"/>
          </p:nvPr>
        </p:nvSpPr>
        <p:spPr/>
        <p:txBody>
          <a:bodyPr/>
          <a:lstStyle/>
          <a:p>
            <a:fld id="{61D4CDB8-E27D-9640-8D46-CF734E8DACAC}" type="slidenum">
              <a:rPr lang="en-US" smtClean="0"/>
              <a:t>‹#›</a:t>
            </a:fld>
            <a:endParaRPr lang="en-US"/>
          </a:p>
        </p:txBody>
      </p:sp>
    </p:spTree>
    <p:extLst>
      <p:ext uri="{BB962C8B-B14F-4D97-AF65-F5344CB8AC3E}">
        <p14:creationId xmlns:p14="http://schemas.microsoft.com/office/powerpoint/2010/main" val="28408219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50CA6-8096-5046-8AFF-C2FE5F720E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63182F-B592-AA4C-9725-D7BCB575FC5A}"/>
              </a:ext>
            </a:extLst>
          </p:cNvPr>
          <p:cNvSpPr>
            <a:spLocks noGrp="1"/>
          </p:cNvSpPr>
          <p:nvPr>
            <p:ph sz="half" idx="1"/>
          </p:nvPr>
        </p:nvSpPr>
        <p:spPr>
          <a:xfrm>
            <a:off x="838218" y="1825625"/>
            <a:ext cx="5194020" cy="4351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21615D-E5B7-A14D-91EB-24ED7D0A3304}"/>
              </a:ext>
            </a:extLst>
          </p:cNvPr>
          <p:cNvSpPr>
            <a:spLocks noGrp="1"/>
          </p:cNvSpPr>
          <p:nvPr>
            <p:ph sz="half" idx="2"/>
          </p:nvPr>
        </p:nvSpPr>
        <p:spPr>
          <a:xfrm>
            <a:off x="6159764" y="1825625"/>
            <a:ext cx="5194020" cy="4351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A86D4B-B645-0745-ABDB-DB6BA61A656E}"/>
              </a:ext>
            </a:extLst>
          </p:cNvPr>
          <p:cNvSpPr>
            <a:spLocks noGrp="1"/>
          </p:cNvSpPr>
          <p:nvPr>
            <p:ph type="dt" sz="half" idx="10"/>
          </p:nvPr>
        </p:nvSpPr>
        <p:spPr/>
        <p:txBody>
          <a:bodyPr/>
          <a:lstStyle/>
          <a:p>
            <a:fld id="{6A5A25F7-E000-6E49-AA54-3531B4A0EE8A}" type="datetimeFigureOut">
              <a:rPr lang="en-US" smtClean="0"/>
              <a:t>9/26/2022</a:t>
            </a:fld>
            <a:endParaRPr lang="en-US"/>
          </a:p>
        </p:txBody>
      </p:sp>
      <p:sp>
        <p:nvSpPr>
          <p:cNvPr id="6" name="Footer Placeholder 5">
            <a:extLst>
              <a:ext uri="{FF2B5EF4-FFF2-40B4-BE49-F238E27FC236}">
                <a16:creationId xmlns:a16="http://schemas.microsoft.com/office/drawing/2014/main" id="{CBEA6B91-1622-384C-9DE1-F45F51CCC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7CADAD-DE29-8545-8016-12A82A38DEBC}"/>
              </a:ext>
            </a:extLst>
          </p:cNvPr>
          <p:cNvSpPr>
            <a:spLocks noGrp="1"/>
          </p:cNvSpPr>
          <p:nvPr>
            <p:ph type="sldNum" sz="quarter" idx="12"/>
          </p:nvPr>
        </p:nvSpPr>
        <p:spPr/>
        <p:txBody>
          <a:bodyPr/>
          <a:lstStyle/>
          <a:p>
            <a:fld id="{61D4CDB8-E27D-9640-8D46-CF734E8DACAC}" type="slidenum">
              <a:rPr lang="en-US" smtClean="0"/>
              <a:t>‹#›</a:t>
            </a:fld>
            <a:endParaRPr lang="en-US"/>
          </a:p>
        </p:txBody>
      </p:sp>
    </p:spTree>
    <p:extLst>
      <p:ext uri="{BB962C8B-B14F-4D97-AF65-F5344CB8AC3E}">
        <p14:creationId xmlns:p14="http://schemas.microsoft.com/office/powerpoint/2010/main" val="34951293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3F69A-4188-CB49-86C9-8DB383318D3B}"/>
              </a:ext>
            </a:extLst>
          </p:cNvPr>
          <p:cNvSpPr>
            <a:spLocks noGrp="1"/>
          </p:cNvSpPr>
          <p:nvPr>
            <p:ph type="title"/>
          </p:nvPr>
        </p:nvSpPr>
        <p:spPr>
          <a:xfrm>
            <a:off x="839545" y="365125"/>
            <a:ext cx="10515567"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A45FA7-87F2-704A-8251-BD0212966328}"/>
              </a:ext>
            </a:extLst>
          </p:cNvPr>
          <p:cNvSpPr>
            <a:spLocks noGrp="1"/>
          </p:cNvSpPr>
          <p:nvPr>
            <p:ph type="body" idx="1"/>
          </p:nvPr>
        </p:nvSpPr>
        <p:spPr>
          <a:xfrm>
            <a:off x="839546" y="1681427"/>
            <a:ext cx="5158154" cy="824177"/>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a:extLst>
              <a:ext uri="{FF2B5EF4-FFF2-40B4-BE49-F238E27FC236}">
                <a16:creationId xmlns:a16="http://schemas.microsoft.com/office/drawing/2014/main" id="{6F3199BE-EF05-D841-9D22-920D67D10DAF}"/>
              </a:ext>
            </a:extLst>
          </p:cNvPr>
          <p:cNvSpPr>
            <a:spLocks noGrp="1"/>
          </p:cNvSpPr>
          <p:nvPr>
            <p:ph sz="half" idx="2"/>
          </p:nvPr>
        </p:nvSpPr>
        <p:spPr>
          <a:xfrm>
            <a:off x="839546" y="2505604"/>
            <a:ext cx="5158154" cy="3684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E919EC-D0C5-E74D-8EA1-281BCB11E49E}"/>
              </a:ext>
            </a:extLst>
          </p:cNvPr>
          <p:cNvSpPr>
            <a:spLocks noGrp="1"/>
          </p:cNvSpPr>
          <p:nvPr>
            <p:ph type="body" sz="quarter" idx="3"/>
          </p:nvPr>
        </p:nvSpPr>
        <p:spPr>
          <a:xfrm>
            <a:off x="6171719" y="1681427"/>
            <a:ext cx="5183393" cy="824177"/>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a:extLst>
              <a:ext uri="{FF2B5EF4-FFF2-40B4-BE49-F238E27FC236}">
                <a16:creationId xmlns:a16="http://schemas.microsoft.com/office/drawing/2014/main" id="{2DC9619A-628C-3C4D-B947-293F3EF43F59}"/>
              </a:ext>
            </a:extLst>
          </p:cNvPr>
          <p:cNvSpPr>
            <a:spLocks noGrp="1"/>
          </p:cNvSpPr>
          <p:nvPr>
            <p:ph sz="quarter" idx="4"/>
          </p:nvPr>
        </p:nvSpPr>
        <p:spPr>
          <a:xfrm>
            <a:off x="6171719" y="2505604"/>
            <a:ext cx="5183393" cy="3684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37F2AE-CE92-F94F-B482-EA6345C02B86}"/>
              </a:ext>
            </a:extLst>
          </p:cNvPr>
          <p:cNvSpPr>
            <a:spLocks noGrp="1"/>
          </p:cNvSpPr>
          <p:nvPr>
            <p:ph type="dt" sz="half" idx="10"/>
          </p:nvPr>
        </p:nvSpPr>
        <p:spPr/>
        <p:txBody>
          <a:bodyPr/>
          <a:lstStyle/>
          <a:p>
            <a:fld id="{6A5A25F7-E000-6E49-AA54-3531B4A0EE8A}" type="datetimeFigureOut">
              <a:rPr lang="en-US" smtClean="0"/>
              <a:t>9/26/2022</a:t>
            </a:fld>
            <a:endParaRPr lang="en-US"/>
          </a:p>
        </p:txBody>
      </p:sp>
      <p:sp>
        <p:nvSpPr>
          <p:cNvPr id="8" name="Footer Placeholder 7">
            <a:extLst>
              <a:ext uri="{FF2B5EF4-FFF2-40B4-BE49-F238E27FC236}">
                <a16:creationId xmlns:a16="http://schemas.microsoft.com/office/drawing/2014/main" id="{18E2CE49-DA2C-3D4E-8286-86AB7B141B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C03C8F-A36F-6344-A53B-D888240D9D4C}"/>
              </a:ext>
            </a:extLst>
          </p:cNvPr>
          <p:cNvSpPr>
            <a:spLocks noGrp="1"/>
          </p:cNvSpPr>
          <p:nvPr>
            <p:ph type="sldNum" sz="quarter" idx="12"/>
          </p:nvPr>
        </p:nvSpPr>
        <p:spPr/>
        <p:txBody>
          <a:bodyPr/>
          <a:lstStyle/>
          <a:p>
            <a:fld id="{61D4CDB8-E27D-9640-8D46-CF734E8DACAC}" type="slidenum">
              <a:rPr lang="en-US" smtClean="0"/>
              <a:t>‹#›</a:t>
            </a:fld>
            <a:endParaRPr lang="en-US"/>
          </a:p>
        </p:txBody>
      </p:sp>
    </p:spTree>
    <p:extLst>
      <p:ext uri="{BB962C8B-B14F-4D97-AF65-F5344CB8AC3E}">
        <p14:creationId xmlns:p14="http://schemas.microsoft.com/office/powerpoint/2010/main" val="26979961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AC384-7F22-2E4F-AA57-C479ED9DCB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276709-EA84-1A44-8A84-066B55170224}"/>
              </a:ext>
            </a:extLst>
          </p:cNvPr>
          <p:cNvSpPr>
            <a:spLocks noGrp="1"/>
          </p:cNvSpPr>
          <p:nvPr>
            <p:ph type="dt" sz="half" idx="10"/>
          </p:nvPr>
        </p:nvSpPr>
        <p:spPr/>
        <p:txBody>
          <a:bodyPr/>
          <a:lstStyle/>
          <a:p>
            <a:fld id="{6A5A25F7-E000-6E49-AA54-3531B4A0EE8A}" type="datetimeFigureOut">
              <a:rPr lang="en-US" smtClean="0"/>
              <a:t>9/26/2022</a:t>
            </a:fld>
            <a:endParaRPr lang="en-US"/>
          </a:p>
        </p:txBody>
      </p:sp>
      <p:sp>
        <p:nvSpPr>
          <p:cNvPr id="4" name="Footer Placeholder 3">
            <a:extLst>
              <a:ext uri="{FF2B5EF4-FFF2-40B4-BE49-F238E27FC236}">
                <a16:creationId xmlns:a16="http://schemas.microsoft.com/office/drawing/2014/main" id="{0C54E3CF-C3B0-8C4F-BBCB-977D8A81D8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16B5FE0-5FF5-D942-800F-2B6ECE0D6503}"/>
              </a:ext>
            </a:extLst>
          </p:cNvPr>
          <p:cNvSpPr>
            <a:spLocks noGrp="1"/>
          </p:cNvSpPr>
          <p:nvPr>
            <p:ph type="sldNum" sz="quarter" idx="12"/>
          </p:nvPr>
        </p:nvSpPr>
        <p:spPr/>
        <p:txBody>
          <a:bodyPr/>
          <a:lstStyle/>
          <a:p>
            <a:fld id="{61D4CDB8-E27D-9640-8D46-CF734E8DACAC}" type="slidenum">
              <a:rPr lang="en-US" smtClean="0"/>
              <a:t>‹#›</a:t>
            </a:fld>
            <a:endParaRPr lang="en-US"/>
          </a:p>
        </p:txBody>
      </p:sp>
    </p:spTree>
    <p:extLst>
      <p:ext uri="{BB962C8B-B14F-4D97-AF65-F5344CB8AC3E}">
        <p14:creationId xmlns:p14="http://schemas.microsoft.com/office/powerpoint/2010/main" val="1221529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1" y="2103120"/>
            <a:ext cx="4754880" cy="3749040"/>
          </a:xfrm>
        </p:spPr>
        <p:txBody>
          <a:bodyPr/>
          <a:lstStyle>
            <a:lvl1pPr>
              <a:defRPr sz="1792"/>
            </a:lvl1pPr>
            <a:lvl2pPr>
              <a:defRPr sz="1593"/>
            </a:lvl2pPr>
            <a:lvl3pPr>
              <a:defRPr sz="1394"/>
            </a:lvl3pPr>
            <a:lvl4pPr>
              <a:defRPr sz="1394"/>
            </a:lvl4pPr>
            <a:lvl5pPr>
              <a:defRPr sz="1394"/>
            </a:lvl5pPr>
            <a:lvl6pPr>
              <a:defRPr sz="1394"/>
            </a:lvl6pPr>
            <a:lvl7pPr>
              <a:defRPr sz="1394"/>
            </a:lvl7pPr>
            <a:lvl8pPr>
              <a:defRPr sz="1394"/>
            </a:lvl8pPr>
            <a:lvl9pPr>
              <a:defRPr sz="139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792"/>
            </a:lvl1pPr>
            <a:lvl2pPr>
              <a:defRPr sz="1593"/>
            </a:lvl2pPr>
            <a:lvl3pPr>
              <a:defRPr sz="1394"/>
            </a:lvl3pPr>
            <a:lvl4pPr>
              <a:defRPr sz="1394"/>
            </a:lvl4pPr>
            <a:lvl5pPr>
              <a:defRPr sz="1394"/>
            </a:lvl5pPr>
            <a:lvl6pPr>
              <a:defRPr sz="1394"/>
            </a:lvl6pPr>
            <a:lvl7pPr>
              <a:defRPr sz="1394"/>
            </a:lvl7pPr>
            <a:lvl8pPr>
              <a:defRPr sz="1394"/>
            </a:lvl8pPr>
            <a:lvl9pPr>
              <a:defRPr sz="139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10D48A9-CD6D-1148-9D61-2F254D61F8C5}" type="datetimeFigureOut">
              <a:rPr lang="en-US" smtClean="0"/>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6458AA-300B-8147-A6AF-6BF973B01A21}" type="slidenum">
              <a:rPr lang="en-US" smtClean="0"/>
              <a:t>‹#›</a:t>
            </a:fld>
            <a:endParaRPr lang="en-US"/>
          </a:p>
        </p:txBody>
      </p:sp>
    </p:spTree>
    <p:extLst>
      <p:ext uri="{BB962C8B-B14F-4D97-AF65-F5344CB8AC3E}">
        <p14:creationId xmlns:p14="http://schemas.microsoft.com/office/powerpoint/2010/main" val="32013639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EC3652-8AA1-9949-8213-7B481E755464}"/>
              </a:ext>
            </a:extLst>
          </p:cNvPr>
          <p:cNvSpPr>
            <a:spLocks noGrp="1"/>
          </p:cNvSpPr>
          <p:nvPr>
            <p:ph type="dt" sz="half" idx="10"/>
          </p:nvPr>
        </p:nvSpPr>
        <p:spPr/>
        <p:txBody>
          <a:bodyPr/>
          <a:lstStyle/>
          <a:p>
            <a:fld id="{6A5A25F7-E000-6E49-AA54-3531B4A0EE8A}" type="datetimeFigureOut">
              <a:rPr lang="en-US" smtClean="0"/>
              <a:t>9/26/2022</a:t>
            </a:fld>
            <a:endParaRPr lang="en-US"/>
          </a:p>
        </p:txBody>
      </p:sp>
      <p:sp>
        <p:nvSpPr>
          <p:cNvPr id="3" name="Footer Placeholder 2">
            <a:extLst>
              <a:ext uri="{FF2B5EF4-FFF2-40B4-BE49-F238E27FC236}">
                <a16:creationId xmlns:a16="http://schemas.microsoft.com/office/drawing/2014/main" id="{DEB3D3ED-F993-7246-AA87-528C175D29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1929AA-9611-E940-8301-99D00DF8F4EA}"/>
              </a:ext>
            </a:extLst>
          </p:cNvPr>
          <p:cNvSpPr>
            <a:spLocks noGrp="1"/>
          </p:cNvSpPr>
          <p:nvPr>
            <p:ph type="sldNum" sz="quarter" idx="12"/>
          </p:nvPr>
        </p:nvSpPr>
        <p:spPr/>
        <p:txBody>
          <a:bodyPr/>
          <a:lstStyle/>
          <a:p>
            <a:fld id="{61D4CDB8-E27D-9640-8D46-CF734E8DACAC}" type="slidenum">
              <a:rPr lang="en-US" smtClean="0"/>
              <a:t>‹#›</a:t>
            </a:fld>
            <a:endParaRPr lang="en-US"/>
          </a:p>
        </p:txBody>
      </p:sp>
    </p:spTree>
    <p:extLst>
      <p:ext uri="{BB962C8B-B14F-4D97-AF65-F5344CB8AC3E}">
        <p14:creationId xmlns:p14="http://schemas.microsoft.com/office/powerpoint/2010/main" val="6760707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566E2-D8B8-404C-9690-998C8304638F}"/>
              </a:ext>
            </a:extLst>
          </p:cNvPr>
          <p:cNvSpPr>
            <a:spLocks noGrp="1"/>
          </p:cNvSpPr>
          <p:nvPr>
            <p:ph type="title"/>
          </p:nvPr>
        </p:nvSpPr>
        <p:spPr>
          <a:xfrm>
            <a:off x="839545" y="457729"/>
            <a:ext cx="3932046" cy="1599407"/>
          </a:xfrm>
        </p:spPr>
        <p:txBody>
          <a:bodyPr anchor="b"/>
          <a:lstStyle>
            <a:lvl1pPr>
              <a:defRPr sz="2667"/>
            </a:lvl1pPr>
          </a:lstStyle>
          <a:p>
            <a:r>
              <a:rPr lang="en-US"/>
              <a:t>Click to edit Master title style</a:t>
            </a:r>
          </a:p>
        </p:txBody>
      </p:sp>
      <p:sp>
        <p:nvSpPr>
          <p:cNvPr id="3" name="Content Placeholder 2">
            <a:extLst>
              <a:ext uri="{FF2B5EF4-FFF2-40B4-BE49-F238E27FC236}">
                <a16:creationId xmlns:a16="http://schemas.microsoft.com/office/drawing/2014/main" id="{3FAE974C-6921-A041-AC14-BBEBA05CA348}"/>
              </a:ext>
            </a:extLst>
          </p:cNvPr>
          <p:cNvSpPr>
            <a:spLocks noGrp="1"/>
          </p:cNvSpPr>
          <p:nvPr>
            <p:ph idx="1"/>
          </p:nvPr>
        </p:nvSpPr>
        <p:spPr>
          <a:xfrm>
            <a:off x="5183394" y="986896"/>
            <a:ext cx="6171718" cy="4873625"/>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FA4C0C-36D5-7544-91EF-F626402651A6}"/>
              </a:ext>
            </a:extLst>
          </p:cNvPr>
          <p:cNvSpPr>
            <a:spLocks noGrp="1"/>
          </p:cNvSpPr>
          <p:nvPr>
            <p:ph type="body" sz="half" idx="2"/>
          </p:nvPr>
        </p:nvSpPr>
        <p:spPr>
          <a:xfrm>
            <a:off x="839545" y="2057136"/>
            <a:ext cx="3932046" cy="3811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
        <p:nvSpPr>
          <p:cNvPr id="5" name="Date Placeholder 4">
            <a:extLst>
              <a:ext uri="{FF2B5EF4-FFF2-40B4-BE49-F238E27FC236}">
                <a16:creationId xmlns:a16="http://schemas.microsoft.com/office/drawing/2014/main" id="{115A8C87-F61F-AA4A-92D4-F590BE3A67C0}"/>
              </a:ext>
            </a:extLst>
          </p:cNvPr>
          <p:cNvSpPr>
            <a:spLocks noGrp="1"/>
          </p:cNvSpPr>
          <p:nvPr>
            <p:ph type="dt" sz="half" idx="10"/>
          </p:nvPr>
        </p:nvSpPr>
        <p:spPr/>
        <p:txBody>
          <a:bodyPr/>
          <a:lstStyle/>
          <a:p>
            <a:fld id="{6A5A25F7-E000-6E49-AA54-3531B4A0EE8A}" type="datetimeFigureOut">
              <a:rPr lang="en-US" smtClean="0"/>
              <a:t>9/26/2022</a:t>
            </a:fld>
            <a:endParaRPr lang="en-US"/>
          </a:p>
        </p:txBody>
      </p:sp>
      <p:sp>
        <p:nvSpPr>
          <p:cNvPr id="6" name="Footer Placeholder 5">
            <a:extLst>
              <a:ext uri="{FF2B5EF4-FFF2-40B4-BE49-F238E27FC236}">
                <a16:creationId xmlns:a16="http://schemas.microsoft.com/office/drawing/2014/main" id="{B3B2EE6B-22EC-BA4A-BCA7-BAB66CC4C1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06AE22-76DA-FF4E-9F26-9BEDF7247958}"/>
              </a:ext>
            </a:extLst>
          </p:cNvPr>
          <p:cNvSpPr>
            <a:spLocks noGrp="1"/>
          </p:cNvSpPr>
          <p:nvPr>
            <p:ph type="sldNum" sz="quarter" idx="12"/>
          </p:nvPr>
        </p:nvSpPr>
        <p:spPr/>
        <p:txBody>
          <a:bodyPr/>
          <a:lstStyle/>
          <a:p>
            <a:fld id="{61D4CDB8-E27D-9640-8D46-CF734E8DACAC}" type="slidenum">
              <a:rPr lang="en-US" smtClean="0"/>
              <a:t>‹#›</a:t>
            </a:fld>
            <a:endParaRPr lang="en-US"/>
          </a:p>
        </p:txBody>
      </p:sp>
    </p:spTree>
    <p:extLst>
      <p:ext uri="{BB962C8B-B14F-4D97-AF65-F5344CB8AC3E}">
        <p14:creationId xmlns:p14="http://schemas.microsoft.com/office/powerpoint/2010/main" val="17460481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CD7B7-344F-B348-9C2B-BC8AC1EBDCF9}"/>
              </a:ext>
            </a:extLst>
          </p:cNvPr>
          <p:cNvSpPr>
            <a:spLocks noGrp="1"/>
          </p:cNvSpPr>
          <p:nvPr>
            <p:ph type="title"/>
          </p:nvPr>
        </p:nvSpPr>
        <p:spPr>
          <a:xfrm>
            <a:off x="839545" y="457729"/>
            <a:ext cx="3932046" cy="1599407"/>
          </a:xfrm>
        </p:spPr>
        <p:txBody>
          <a:bodyPr anchor="b"/>
          <a:lstStyle>
            <a:lvl1pPr>
              <a:defRPr sz="2667"/>
            </a:lvl1pPr>
          </a:lstStyle>
          <a:p>
            <a:r>
              <a:rPr lang="en-US"/>
              <a:t>Click to edit Master title style</a:t>
            </a:r>
          </a:p>
        </p:txBody>
      </p:sp>
      <p:sp>
        <p:nvSpPr>
          <p:cNvPr id="3" name="Picture Placeholder 2">
            <a:extLst>
              <a:ext uri="{FF2B5EF4-FFF2-40B4-BE49-F238E27FC236}">
                <a16:creationId xmlns:a16="http://schemas.microsoft.com/office/drawing/2014/main" id="{FF2E8289-362F-0E40-853D-E843170A4DB7}"/>
              </a:ext>
            </a:extLst>
          </p:cNvPr>
          <p:cNvSpPr>
            <a:spLocks noGrp="1"/>
          </p:cNvSpPr>
          <p:nvPr>
            <p:ph type="pic" idx="1"/>
          </p:nvPr>
        </p:nvSpPr>
        <p:spPr>
          <a:xfrm>
            <a:off x="5183394" y="986896"/>
            <a:ext cx="6171718" cy="4873625"/>
          </a:xfrm>
        </p:spPr>
        <p:txBody>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4" name="Text Placeholder 3">
            <a:extLst>
              <a:ext uri="{FF2B5EF4-FFF2-40B4-BE49-F238E27FC236}">
                <a16:creationId xmlns:a16="http://schemas.microsoft.com/office/drawing/2014/main" id="{EAD36897-AC62-5243-AA97-6E6E3A3C3F3E}"/>
              </a:ext>
            </a:extLst>
          </p:cNvPr>
          <p:cNvSpPr>
            <a:spLocks noGrp="1"/>
          </p:cNvSpPr>
          <p:nvPr>
            <p:ph type="body" sz="half" idx="2"/>
          </p:nvPr>
        </p:nvSpPr>
        <p:spPr>
          <a:xfrm>
            <a:off x="839545" y="2057136"/>
            <a:ext cx="3932046" cy="3811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
        <p:nvSpPr>
          <p:cNvPr id="5" name="Date Placeholder 4">
            <a:extLst>
              <a:ext uri="{FF2B5EF4-FFF2-40B4-BE49-F238E27FC236}">
                <a16:creationId xmlns:a16="http://schemas.microsoft.com/office/drawing/2014/main" id="{56A594BB-6FC6-3F4B-B3F7-078BC7404CAB}"/>
              </a:ext>
            </a:extLst>
          </p:cNvPr>
          <p:cNvSpPr>
            <a:spLocks noGrp="1"/>
          </p:cNvSpPr>
          <p:nvPr>
            <p:ph type="dt" sz="half" idx="10"/>
          </p:nvPr>
        </p:nvSpPr>
        <p:spPr/>
        <p:txBody>
          <a:bodyPr/>
          <a:lstStyle/>
          <a:p>
            <a:fld id="{6A5A25F7-E000-6E49-AA54-3531B4A0EE8A}" type="datetimeFigureOut">
              <a:rPr lang="en-US" smtClean="0"/>
              <a:t>9/26/2022</a:t>
            </a:fld>
            <a:endParaRPr lang="en-US"/>
          </a:p>
        </p:txBody>
      </p:sp>
      <p:sp>
        <p:nvSpPr>
          <p:cNvPr id="6" name="Footer Placeholder 5">
            <a:extLst>
              <a:ext uri="{FF2B5EF4-FFF2-40B4-BE49-F238E27FC236}">
                <a16:creationId xmlns:a16="http://schemas.microsoft.com/office/drawing/2014/main" id="{AA419B68-E363-BF46-A27A-4B64D82962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BC7414-6E67-3141-828E-06CD07FE6080}"/>
              </a:ext>
            </a:extLst>
          </p:cNvPr>
          <p:cNvSpPr>
            <a:spLocks noGrp="1"/>
          </p:cNvSpPr>
          <p:nvPr>
            <p:ph type="sldNum" sz="quarter" idx="12"/>
          </p:nvPr>
        </p:nvSpPr>
        <p:spPr/>
        <p:txBody>
          <a:bodyPr/>
          <a:lstStyle/>
          <a:p>
            <a:fld id="{61D4CDB8-E27D-9640-8D46-CF734E8DACAC}" type="slidenum">
              <a:rPr lang="en-US" smtClean="0"/>
              <a:t>‹#›</a:t>
            </a:fld>
            <a:endParaRPr lang="en-US"/>
          </a:p>
        </p:txBody>
      </p:sp>
    </p:spTree>
    <p:extLst>
      <p:ext uri="{BB962C8B-B14F-4D97-AF65-F5344CB8AC3E}">
        <p14:creationId xmlns:p14="http://schemas.microsoft.com/office/powerpoint/2010/main" val="9733738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63766-0104-C745-8D50-92EFACBF65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1A2A61-BABE-AE4A-A323-BFDF5AF8A9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57995B-8080-8141-B14A-97F949CF25B0}"/>
              </a:ext>
            </a:extLst>
          </p:cNvPr>
          <p:cNvSpPr>
            <a:spLocks noGrp="1"/>
          </p:cNvSpPr>
          <p:nvPr>
            <p:ph type="dt" sz="half" idx="10"/>
          </p:nvPr>
        </p:nvSpPr>
        <p:spPr/>
        <p:txBody>
          <a:bodyPr/>
          <a:lstStyle/>
          <a:p>
            <a:fld id="{6A5A25F7-E000-6E49-AA54-3531B4A0EE8A}" type="datetimeFigureOut">
              <a:rPr lang="en-US" smtClean="0"/>
              <a:t>9/26/2022</a:t>
            </a:fld>
            <a:endParaRPr lang="en-US"/>
          </a:p>
        </p:txBody>
      </p:sp>
      <p:sp>
        <p:nvSpPr>
          <p:cNvPr id="5" name="Footer Placeholder 4">
            <a:extLst>
              <a:ext uri="{FF2B5EF4-FFF2-40B4-BE49-F238E27FC236}">
                <a16:creationId xmlns:a16="http://schemas.microsoft.com/office/drawing/2014/main" id="{9E61ACC4-9265-284F-963E-FD1750C62C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169B2A-58A2-9F4E-A4CB-99AA081695A4}"/>
              </a:ext>
            </a:extLst>
          </p:cNvPr>
          <p:cNvSpPr>
            <a:spLocks noGrp="1"/>
          </p:cNvSpPr>
          <p:nvPr>
            <p:ph type="sldNum" sz="quarter" idx="12"/>
          </p:nvPr>
        </p:nvSpPr>
        <p:spPr/>
        <p:txBody>
          <a:bodyPr/>
          <a:lstStyle/>
          <a:p>
            <a:fld id="{61D4CDB8-E27D-9640-8D46-CF734E8DACAC}" type="slidenum">
              <a:rPr lang="en-US" smtClean="0"/>
              <a:t>‹#›</a:t>
            </a:fld>
            <a:endParaRPr lang="en-US"/>
          </a:p>
        </p:txBody>
      </p:sp>
    </p:spTree>
    <p:extLst>
      <p:ext uri="{BB962C8B-B14F-4D97-AF65-F5344CB8AC3E}">
        <p14:creationId xmlns:p14="http://schemas.microsoft.com/office/powerpoint/2010/main" val="12249096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449F23-CF04-D841-A6A8-CC16F6553062}"/>
              </a:ext>
            </a:extLst>
          </p:cNvPr>
          <p:cNvSpPr>
            <a:spLocks noGrp="1"/>
          </p:cNvSpPr>
          <p:nvPr>
            <p:ph type="title" orient="vert"/>
          </p:nvPr>
        </p:nvSpPr>
        <p:spPr>
          <a:xfrm>
            <a:off x="8724892" y="365125"/>
            <a:ext cx="2628892" cy="581157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C226F7-942E-1E46-98E4-D3034A0AD72F}"/>
              </a:ext>
            </a:extLst>
          </p:cNvPr>
          <p:cNvSpPr>
            <a:spLocks noGrp="1"/>
          </p:cNvSpPr>
          <p:nvPr>
            <p:ph type="body" orient="vert" idx="1"/>
          </p:nvPr>
        </p:nvSpPr>
        <p:spPr>
          <a:xfrm>
            <a:off x="838217" y="365125"/>
            <a:ext cx="7759149" cy="581157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51706B-CBFF-6D42-A81A-259E5C71A893}"/>
              </a:ext>
            </a:extLst>
          </p:cNvPr>
          <p:cNvSpPr>
            <a:spLocks noGrp="1"/>
          </p:cNvSpPr>
          <p:nvPr>
            <p:ph type="dt" sz="half" idx="10"/>
          </p:nvPr>
        </p:nvSpPr>
        <p:spPr/>
        <p:txBody>
          <a:bodyPr/>
          <a:lstStyle/>
          <a:p>
            <a:fld id="{6A5A25F7-E000-6E49-AA54-3531B4A0EE8A}" type="datetimeFigureOut">
              <a:rPr lang="en-US" smtClean="0"/>
              <a:t>9/26/2022</a:t>
            </a:fld>
            <a:endParaRPr lang="en-US"/>
          </a:p>
        </p:txBody>
      </p:sp>
      <p:sp>
        <p:nvSpPr>
          <p:cNvPr id="5" name="Footer Placeholder 4">
            <a:extLst>
              <a:ext uri="{FF2B5EF4-FFF2-40B4-BE49-F238E27FC236}">
                <a16:creationId xmlns:a16="http://schemas.microsoft.com/office/drawing/2014/main" id="{7709DC48-2349-F740-8182-E823297EB8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72A8A4-AA9F-5948-96CA-A9A913A4225A}"/>
              </a:ext>
            </a:extLst>
          </p:cNvPr>
          <p:cNvSpPr>
            <a:spLocks noGrp="1"/>
          </p:cNvSpPr>
          <p:nvPr>
            <p:ph type="sldNum" sz="quarter" idx="12"/>
          </p:nvPr>
        </p:nvSpPr>
        <p:spPr/>
        <p:txBody>
          <a:bodyPr/>
          <a:lstStyle/>
          <a:p>
            <a:fld id="{61D4CDB8-E27D-9640-8D46-CF734E8DACAC}" type="slidenum">
              <a:rPr lang="en-US" smtClean="0"/>
              <a:t>‹#›</a:t>
            </a:fld>
            <a:endParaRPr lang="en-US"/>
          </a:p>
        </p:txBody>
      </p:sp>
    </p:spTree>
    <p:extLst>
      <p:ext uri="{BB962C8B-B14F-4D97-AF65-F5344CB8AC3E}">
        <p14:creationId xmlns:p14="http://schemas.microsoft.com/office/powerpoint/2010/main" val="42466884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4E196-DE7B-6D45-88AA-FEDF073E0F81}"/>
              </a:ext>
            </a:extLst>
          </p:cNvPr>
          <p:cNvSpPr>
            <a:spLocks noGrp="1"/>
          </p:cNvSpPr>
          <p:nvPr>
            <p:ph type="ctrTitle"/>
          </p:nvPr>
        </p:nvSpPr>
        <p:spPr>
          <a:xfrm>
            <a:off x="1523668" y="1121833"/>
            <a:ext cx="9144664" cy="2387865"/>
          </a:xfrm>
        </p:spPr>
        <p:txBody>
          <a:bodyPr anchor="b"/>
          <a:lstStyle>
            <a:lvl1pPr algn="ctr">
              <a:defRPr sz="5000"/>
            </a:lvl1pPr>
          </a:lstStyle>
          <a:p>
            <a:r>
              <a:rPr lang="en-US"/>
              <a:t>Click to edit Master title style</a:t>
            </a:r>
          </a:p>
        </p:txBody>
      </p:sp>
      <p:sp>
        <p:nvSpPr>
          <p:cNvPr id="3" name="Subtitle 2">
            <a:extLst>
              <a:ext uri="{FF2B5EF4-FFF2-40B4-BE49-F238E27FC236}">
                <a16:creationId xmlns:a16="http://schemas.microsoft.com/office/drawing/2014/main" id="{333A17E9-556F-AA4A-A8C6-297759C4B884}"/>
              </a:ext>
            </a:extLst>
          </p:cNvPr>
          <p:cNvSpPr>
            <a:spLocks noGrp="1"/>
          </p:cNvSpPr>
          <p:nvPr>
            <p:ph type="subTitle" idx="1"/>
          </p:nvPr>
        </p:nvSpPr>
        <p:spPr>
          <a:xfrm>
            <a:off x="1523668" y="3602303"/>
            <a:ext cx="9144664" cy="1654968"/>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Click to edit Master subtitle style</a:t>
            </a:r>
          </a:p>
        </p:txBody>
      </p:sp>
      <p:sp>
        <p:nvSpPr>
          <p:cNvPr id="4" name="Date Placeholder 3">
            <a:extLst>
              <a:ext uri="{FF2B5EF4-FFF2-40B4-BE49-F238E27FC236}">
                <a16:creationId xmlns:a16="http://schemas.microsoft.com/office/drawing/2014/main" id="{ED6978D9-E017-374D-86A3-73F98528A925}"/>
              </a:ext>
            </a:extLst>
          </p:cNvPr>
          <p:cNvSpPr>
            <a:spLocks noGrp="1"/>
          </p:cNvSpPr>
          <p:nvPr>
            <p:ph type="dt" sz="half" idx="10"/>
          </p:nvPr>
        </p:nvSpPr>
        <p:spPr/>
        <p:txBody>
          <a:bodyPr/>
          <a:lstStyle/>
          <a:p>
            <a:fld id="{97794828-CF74-134D-B238-FE86DAD5C986}" type="datetimeFigureOut">
              <a:rPr lang="en-US" smtClean="0"/>
              <a:t>9/26/2022</a:t>
            </a:fld>
            <a:endParaRPr lang="en-US"/>
          </a:p>
        </p:txBody>
      </p:sp>
      <p:sp>
        <p:nvSpPr>
          <p:cNvPr id="5" name="Footer Placeholder 4">
            <a:extLst>
              <a:ext uri="{FF2B5EF4-FFF2-40B4-BE49-F238E27FC236}">
                <a16:creationId xmlns:a16="http://schemas.microsoft.com/office/drawing/2014/main" id="{05242BD8-5ECC-894E-AD38-3D515CA6B1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228D19-5608-C642-970D-D58546E0F731}"/>
              </a:ext>
            </a:extLst>
          </p:cNvPr>
          <p:cNvSpPr>
            <a:spLocks noGrp="1"/>
          </p:cNvSpPr>
          <p:nvPr>
            <p:ph type="sldNum" sz="quarter" idx="12"/>
          </p:nvPr>
        </p:nvSpPr>
        <p:spPr/>
        <p:txBody>
          <a:bodyPr/>
          <a:lstStyle/>
          <a:p>
            <a:fld id="{916EF7D7-8B5C-964C-B55E-6F0D1F636886}" type="slidenum">
              <a:rPr lang="en-US" smtClean="0"/>
              <a:t>‹#›</a:t>
            </a:fld>
            <a:endParaRPr lang="en-US"/>
          </a:p>
        </p:txBody>
      </p:sp>
    </p:spTree>
    <p:extLst>
      <p:ext uri="{BB962C8B-B14F-4D97-AF65-F5344CB8AC3E}">
        <p14:creationId xmlns:p14="http://schemas.microsoft.com/office/powerpoint/2010/main" val="14415422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FAF88-3274-D848-AEA3-710DA239AB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F9C893-0ACD-3943-963F-BAE9C61A27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CB032A-9213-C24A-AEC3-96E58DB2A878}"/>
              </a:ext>
            </a:extLst>
          </p:cNvPr>
          <p:cNvSpPr>
            <a:spLocks noGrp="1"/>
          </p:cNvSpPr>
          <p:nvPr>
            <p:ph type="dt" sz="half" idx="10"/>
          </p:nvPr>
        </p:nvSpPr>
        <p:spPr/>
        <p:txBody>
          <a:bodyPr/>
          <a:lstStyle/>
          <a:p>
            <a:fld id="{97794828-CF74-134D-B238-FE86DAD5C986}" type="datetimeFigureOut">
              <a:rPr lang="en-US" smtClean="0"/>
              <a:t>9/26/2022</a:t>
            </a:fld>
            <a:endParaRPr lang="en-US"/>
          </a:p>
        </p:txBody>
      </p:sp>
      <p:sp>
        <p:nvSpPr>
          <p:cNvPr id="5" name="Footer Placeholder 4">
            <a:extLst>
              <a:ext uri="{FF2B5EF4-FFF2-40B4-BE49-F238E27FC236}">
                <a16:creationId xmlns:a16="http://schemas.microsoft.com/office/drawing/2014/main" id="{759CF392-AE72-494A-AAF8-3CE0A840DF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BE5008-6D8C-1C46-A140-8D7FB884318C}"/>
              </a:ext>
            </a:extLst>
          </p:cNvPr>
          <p:cNvSpPr>
            <a:spLocks noGrp="1"/>
          </p:cNvSpPr>
          <p:nvPr>
            <p:ph type="sldNum" sz="quarter" idx="12"/>
          </p:nvPr>
        </p:nvSpPr>
        <p:spPr/>
        <p:txBody>
          <a:bodyPr/>
          <a:lstStyle/>
          <a:p>
            <a:fld id="{916EF7D7-8B5C-964C-B55E-6F0D1F636886}" type="slidenum">
              <a:rPr lang="en-US" smtClean="0"/>
              <a:t>‹#›</a:t>
            </a:fld>
            <a:endParaRPr lang="en-US"/>
          </a:p>
        </p:txBody>
      </p:sp>
    </p:spTree>
    <p:extLst>
      <p:ext uri="{BB962C8B-B14F-4D97-AF65-F5344CB8AC3E}">
        <p14:creationId xmlns:p14="http://schemas.microsoft.com/office/powerpoint/2010/main" val="39895407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7F5C5-9B4A-754B-985E-B35B9F68B580}"/>
              </a:ext>
            </a:extLst>
          </p:cNvPr>
          <p:cNvSpPr>
            <a:spLocks noGrp="1"/>
          </p:cNvSpPr>
          <p:nvPr>
            <p:ph type="title"/>
          </p:nvPr>
        </p:nvSpPr>
        <p:spPr>
          <a:xfrm>
            <a:off x="831575" y="1709208"/>
            <a:ext cx="10515567" cy="2853532"/>
          </a:xfrm>
        </p:spPr>
        <p:txBody>
          <a:bodyPr anchor="b"/>
          <a:lstStyle>
            <a:lvl1pPr>
              <a:defRPr sz="5000"/>
            </a:lvl1pPr>
          </a:lstStyle>
          <a:p>
            <a:r>
              <a:rPr lang="en-US"/>
              <a:t>Click to edit Master title style</a:t>
            </a:r>
          </a:p>
        </p:txBody>
      </p:sp>
      <p:sp>
        <p:nvSpPr>
          <p:cNvPr id="3" name="Text Placeholder 2">
            <a:extLst>
              <a:ext uri="{FF2B5EF4-FFF2-40B4-BE49-F238E27FC236}">
                <a16:creationId xmlns:a16="http://schemas.microsoft.com/office/drawing/2014/main" id="{66DEB2D8-6D2B-B54C-AFED-6F4FF01FE58B}"/>
              </a:ext>
            </a:extLst>
          </p:cNvPr>
          <p:cNvSpPr>
            <a:spLocks noGrp="1"/>
          </p:cNvSpPr>
          <p:nvPr>
            <p:ph type="body" idx="1"/>
          </p:nvPr>
        </p:nvSpPr>
        <p:spPr>
          <a:xfrm>
            <a:off x="831575" y="4589199"/>
            <a:ext cx="10515567" cy="1500188"/>
          </a:xfrm>
        </p:spPr>
        <p:txBody>
          <a:bodyPr/>
          <a:lstStyle>
            <a:lvl1pPr marL="0" indent="0">
              <a:buNone/>
              <a:defRPr sz="2000">
                <a:solidFill>
                  <a:schemeClr val="tx1">
                    <a:tint val="75000"/>
                  </a:schemeClr>
                </a:solidFill>
              </a:defRPr>
            </a:lvl1pPr>
            <a:lvl2pPr marL="380985" indent="0">
              <a:buNone/>
              <a:defRPr sz="1667">
                <a:solidFill>
                  <a:schemeClr val="tx1">
                    <a:tint val="75000"/>
                  </a:schemeClr>
                </a:solidFill>
              </a:defRPr>
            </a:lvl2pPr>
            <a:lvl3pPr marL="761970" indent="0">
              <a:buNone/>
              <a:defRPr sz="1500">
                <a:solidFill>
                  <a:schemeClr val="tx1">
                    <a:tint val="75000"/>
                  </a:schemeClr>
                </a:solidFill>
              </a:defRPr>
            </a:lvl3pPr>
            <a:lvl4pPr marL="1142954" indent="0">
              <a:buNone/>
              <a:defRPr sz="1333">
                <a:solidFill>
                  <a:schemeClr val="tx1">
                    <a:tint val="75000"/>
                  </a:schemeClr>
                </a:solidFill>
              </a:defRPr>
            </a:lvl4pPr>
            <a:lvl5pPr marL="1523939" indent="0">
              <a:buNone/>
              <a:defRPr sz="1333">
                <a:solidFill>
                  <a:schemeClr val="tx1">
                    <a:tint val="75000"/>
                  </a:schemeClr>
                </a:solidFill>
              </a:defRPr>
            </a:lvl5pPr>
            <a:lvl6pPr marL="1904924" indent="0">
              <a:buNone/>
              <a:defRPr sz="1333">
                <a:solidFill>
                  <a:schemeClr val="tx1">
                    <a:tint val="75000"/>
                  </a:schemeClr>
                </a:solidFill>
              </a:defRPr>
            </a:lvl6pPr>
            <a:lvl7pPr marL="2285909" indent="0">
              <a:buNone/>
              <a:defRPr sz="1333">
                <a:solidFill>
                  <a:schemeClr val="tx1">
                    <a:tint val="75000"/>
                  </a:schemeClr>
                </a:solidFill>
              </a:defRPr>
            </a:lvl7pPr>
            <a:lvl8pPr marL="2666893" indent="0">
              <a:buNone/>
              <a:defRPr sz="1333">
                <a:solidFill>
                  <a:schemeClr val="tx1">
                    <a:tint val="75000"/>
                  </a:schemeClr>
                </a:solidFill>
              </a:defRPr>
            </a:lvl8pPr>
            <a:lvl9pPr marL="3047878" indent="0">
              <a:buNone/>
              <a:defRPr sz="13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5479D3-F6CB-DD46-977A-5DD6AD562D13}"/>
              </a:ext>
            </a:extLst>
          </p:cNvPr>
          <p:cNvSpPr>
            <a:spLocks noGrp="1"/>
          </p:cNvSpPr>
          <p:nvPr>
            <p:ph type="dt" sz="half" idx="10"/>
          </p:nvPr>
        </p:nvSpPr>
        <p:spPr/>
        <p:txBody>
          <a:bodyPr/>
          <a:lstStyle/>
          <a:p>
            <a:fld id="{97794828-CF74-134D-B238-FE86DAD5C986}" type="datetimeFigureOut">
              <a:rPr lang="en-US" smtClean="0"/>
              <a:t>9/26/2022</a:t>
            </a:fld>
            <a:endParaRPr lang="en-US"/>
          </a:p>
        </p:txBody>
      </p:sp>
      <p:sp>
        <p:nvSpPr>
          <p:cNvPr id="5" name="Footer Placeholder 4">
            <a:extLst>
              <a:ext uri="{FF2B5EF4-FFF2-40B4-BE49-F238E27FC236}">
                <a16:creationId xmlns:a16="http://schemas.microsoft.com/office/drawing/2014/main" id="{D54E8309-3B11-BC41-81D9-7E9C38BC6B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4300E4-7C87-3A49-96F4-D0C2E29639E4}"/>
              </a:ext>
            </a:extLst>
          </p:cNvPr>
          <p:cNvSpPr>
            <a:spLocks noGrp="1"/>
          </p:cNvSpPr>
          <p:nvPr>
            <p:ph type="sldNum" sz="quarter" idx="12"/>
          </p:nvPr>
        </p:nvSpPr>
        <p:spPr/>
        <p:txBody>
          <a:bodyPr/>
          <a:lstStyle/>
          <a:p>
            <a:fld id="{916EF7D7-8B5C-964C-B55E-6F0D1F636886}" type="slidenum">
              <a:rPr lang="en-US" smtClean="0"/>
              <a:t>‹#›</a:t>
            </a:fld>
            <a:endParaRPr lang="en-US"/>
          </a:p>
        </p:txBody>
      </p:sp>
    </p:spTree>
    <p:extLst>
      <p:ext uri="{BB962C8B-B14F-4D97-AF65-F5344CB8AC3E}">
        <p14:creationId xmlns:p14="http://schemas.microsoft.com/office/powerpoint/2010/main" val="5532507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328E8-D1C2-2248-BC20-B2A4F1D7B6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D50983-90D0-5F4D-9748-7B16B594DF92}"/>
              </a:ext>
            </a:extLst>
          </p:cNvPr>
          <p:cNvSpPr>
            <a:spLocks noGrp="1"/>
          </p:cNvSpPr>
          <p:nvPr>
            <p:ph sz="half" idx="1"/>
          </p:nvPr>
        </p:nvSpPr>
        <p:spPr>
          <a:xfrm>
            <a:off x="838218" y="1825625"/>
            <a:ext cx="5194020" cy="4351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6C356D-A0D6-204F-8C10-04B308C9ECAD}"/>
              </a:ext>
            </a:extLst>
          </p:cNvPr>
          <p:cNvSpPr>
            <a:spLocks noGrp="1"/>
          </p:cNvSpPr>
          <p:nvPr>
            <p:ph sz="half" idx="2"/>
          </p:nvPr>
        </p:nvSpPr>
        <p:spPr>
          <a:xfrm>
            <a:off x="6159764" y="1825625"/>
            <a:ext cx="5194020" cy="4351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15B992-D505-9043-8D4E-D2E8327B12E3}"/>
              </a:ext>
            </a:extLst>
          </p:cNvPr>
          <p:cNvSpPr>
            <a:spLocks noGrp="1"/>
          </p:cNvSpPr>
          <p:nvPr>
            <p:ph type="dt" sz="half" idx="10"/>
          </p:nvPr>
        </p:nvSpPr>
        <p:spPr/>
        <p:txBody>
          <a:bodyPr/>
          <a:lstStyle/>
          <a:p>
            <a:fld id="{97794828-CF74-134D-B238-FE86DAD5C986}" type="datetimeFigureOut">
              <a:rPr lang="en-US" smtClean="0"/>
              <a:t>9/26/2022</a:t>
            </a:fld>
            <a:endParaRPr lang="en-US"/>
          </a:p>
        </p:txBody>
      </p:sp>
      <p:sp>
        <p:nvSpPr>
          <p:cNvPr id="6" name="Footer Placeholder 5">
            <a:extLst>
              <a:ext uri="{FF2B5EF4-FFF2-40B4-BE49-F238E27FC236}">
                <a16:creationId xmlns:a16="http://schemas.microsoft.com/office/drawing/2014/main" id="{4069FC62-6D62-D84C-BC3D-EE509FCB2A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69AAB1-5F62-B44B-97A7-87F09CA669C4}"/>
              </a:ext>
            </a:extLst>
          </p:cNvPr>
          <p:cNvSpPr>
            <a:spLocks noGrp="1"/>
          </p:cNvSpPr>
          <p:nvPr>
            <p:ph type="sldNum" sz="quarter" idx="12"/>
          </p:nvPr>
        </p:nvSpPr>
        <p:spPr/>
        <p:txBody>
          <a:bodyPr/>
          <a:lstStyle/>
          <a:p>
            <a:fld id="{916EF7D7-8B5C-964C-B55E-6F0D1F636886}" type="slidenum">
              <a:rPr lang="en-US" smtClean="0"/>
              <a:t>‹#›</a:t>
            </a:fld>
            <a:endParaRPr lang="en-US"/>
          </a:p>
        </p:txBody>
      </p:sp>
    </p:spTree>
    <p:extLst>
      <p:ext uri="{BB962C8B-B14F-4D97-AF65-F5344CB8AC3E}">
        <p14:creationId xmlns:p14="http://schemas.microsoft.com/office/powerpoint/2010/main" val="28811292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0696F-2104-7649-8DAC-7E9BCB3D4090}"/>
              </a:ext>
            </a:extLst>
          </p:cNvPr>
          <p:cNvSpPr>
            <a:spLocks noGrp="1"/>
          </p:cNvSpPr>
          <p:nvPr>
            <p:ph type="title"/>
          </p:nvPr>
        </p:nvSpPr>
        <p:spPr>
          <a:xfrm>
            <a:off x="839545" y="365125"/>
            <a:ext cx="10515567"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5E8DA5-015C-954B-8895-367AEFCD0E5D}"/>
              </a:ext>
            </a:extLst>
          </p:cNvPr>
          <p:cNvSpPr>
            <a:spLocks noGrp="1"/>
          </p:cNvSpPr>
          <p:nvPr>
            <p:ph type="body" idx="1"/>
          </p:nvPr>
        </p:nvSpPr>
        <p:spPr>
          <a:xfrm>
            <a:off x="839546" y="1681427"/>
            <a:ext cx="5158154" cy="824177"/>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a:extLst>
              <a:ext uri="{FF2B5EF4-FFF2-40B4-BE49-F238E27FC236}">
                <a16:creationId xmlns:a16="http://schemas.microsoft.com/office/drawing/2014/main" id="{8F339A83-4A76-9449-B5C9-B8A9124CA393}"/>
              </a:ext>
            </a:extLst>
          </p:cNvPr>
          <p:cNvSpPr>
            <a:spLocks noGrp="1"/>
          </p:cNvSpPr>
          <p:nvPr>
            <p:ph sz="half" idx="2"/>
          </p:nvPr>
        </p:nvSpPr>
        <p:spPr>
          <a:xfrm>
            <a:off x="839546" y="2505604"/>
            <a:ext cx="5158154" cy="3684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6D4EBE-8B6E-3C4C-9AB8-DA80ADF67991}"/>
              </a:ext>
            </a:extLst>
          </p:cNvPr>
          <p:cNvSpPr>
            <a:spLocks noGrp="1"/>
          </p:cNvSpPr>
          <p:nvPr>
            <p:ph type="body" sz="quarter" idx="3"/>
          </p:nvPr>
        </p:nvSpPr>
        <p:spPr>
          <a:xfrm>
            <a:off x="6171719" y="1681427"/>
            <a:ext cx="5183393" cy="824177"/>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a:extLst>
              <a:ext uri="{FF2B5EF4-FFF2-40B4-BE49-F238E27FC236}">
                <a16:creationId xmlns:a16="http://schemas.microsoft.com/office/drawing/2014/main" id="{E93B8306-03D7-E546-8D7E-3211F54854D3}"/>
              </a:ext>
            </a:extLst>
          </p:cNvPr>
          <p:cNvSpPr>
            <a:spLocks noGrp="1"/>
          </p:cNvSpPr>
          <p:nvPr>
            <p:ph sz="quarter" idx="4"/>
          </p:nvPr>
        </p:nvSpPr>
        <p:spPr>
          <a:xfrm>
            <a:off x="6171719" y="2505604"/>
            <a:ext cx="5183393" cy="3684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9E7D04-EFFF-7042-A0B9-89143C88D583}"/>
              </a:ext>
            </a:extLst>
          </p:cNvPr>
          <p:cNvSpPr>
            <a:spLocks noGrp="1"/>
          </p:cNvSpPr>
          <p:nvPr>
            <p:ph type="dt" sz="half" idx="10"/>
          </p:nvPr>
        </p:nvSpPr>
        <p:spPr/>
        <p:txBody>
          <a:bodyPr/>
          <a:lstStyle/>
          <a:p>
            <a:fld id="{97794828-CF74-134D-B238-FE86DAD5C986}" type="datetimeFigureOut">
              <a:rPr lang="en-US" smtClean="0"/>
              <a:t>9/26/2022</a:t>
            </a:fld>
            <a:endParaRPr lang="en-US"/>
          </a:p>
        </p:txBody>
      </p:sp>
      <p:sp>
        <p:nvSpPr>
          <p:cNvPr id="8" name="Footer Placeholder 7">
            <a:extLst>
              <a:ext uri="{FF2B5EF4-FFF2-40B4-BE49-F238E27FC236}">
                <a16:creationId xmlns:a16="http://schemas.microsoft.com/office/drawing/2014/main" id="{86E74571-E13B-9541-9397-984EE6AE75E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E6DAD6-34BD-F249-BB86-8913D4BF8689}"/>
              </a:ext>
            </a:extLst>
          </p:cNvPr>
          <p:cNvSpPr>
            <a:spLocks noGrp="1"/>
          </p:cNvSpPr>
          <p:nvPr>
            <p:ph type="sldNum" sz="quarter" idx="12"/>
          </p:nvPr>
        </p:nvSpPr>
        <p:spPr/>
        <p:txBody>
          <a:bodyPr/>
          <a:lstStyle/>
          <a:p>
            <a:fld id="{916EF7D7-8B5C-964C-B55E-6F0D1F636886}" type="slidenum">
              <a:rPr lang="en-US" smtClean="0"/>
              <a:t>‹#›</a:t>
            </a:fld>
            <a:endParaRPr lang="en-US"/>
          </a:p>
        </p:txBody>
      </p:sp>
    </p:spTree>
    <p:extLst>
      <p:ext uri="{BB962C8B-B14F-4D97-AF65-F5344CB8AC3E}">
        <p14:creationId xmlns:p14="http://schemas.microsoft.com/office/powerpoint/2010/main" val="4182178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92" b="0">
                <a:solidFill>
                  <a:schemeClr val="tx2"/>
                </a:solidFill>
                <a:latin typeface="+mn-lt"/>
              </a:defRPr>
            </a:lvl1pPr>
            <a:lvl2pPr marL="455315" indent="0">
              <a:buNone/>
              <a:defRPr sz="1892" b="1"/>
            </a:lvl2pPr>
            <a:lvl3pPr marL="910629" indent="0">
              <a:buNone/>
              <a:defRPr sz="1792" b="1"/>
            </a:lvl3pPr>
            <a:lvl4pPr marL="1365945" indent="0">
              <a:buNone/>
              <a:defRPr sz="1593" b="1"/>
            </a:lvl4pPr>
            <a:lvl5pPr marL="1821260" indent="0">
              <a:buNone/>
              <a:defRPr sz="1593" b="1"/>
            </a:lvl5pPr>
            <a:lvl6pPr marL="2276575" indent="0">
              <a:buNone/>
              <a:defRPr sz="1593" b="1"/>
            </a:lvl6pPr>
            <a:lvl7pPr marL="2731889" indent="0">
              <a:buNone/>
              <a:defRPr sz="1593" b="1"/>
            </a:lvl7pPr>
            <a:lvl8pPr marL="3187204" indent="0">
              <a:buNone/>
              <a:defRPr sz="1593" b="1"/>
            </a:lvl8pPr>
            <a:lvl9pPr marL="3642519" indent="0">
              <a:buNone/>
              <a:defRPr sz="1593"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792"/>
            </a:lvl1pPr>
            <a:lvl2pPr>
              <a:defRPr sz="1593"/>
            </a:lvl2pPr>
            <a:lvl3pPr>
              <a:defRPr sz="1394"/>
            </a:lvl3pPr>
            <a:lvl4pPr>
              <a:defRPr sz="1394"/>
            </a:lvl4pPr>
            <a:lvl5pPr>
              <a:defRPr sz="1394"/>
            </a:lvl5pPr>
            <a:lvl6pPr>
              <a:defRPr sz="1394"/>
            </a:lvl6pPr>
            <a:lvl7pPr>
              <a:defRPr sz="1394"/>
            </a:lvl7pPr>
            <a:lvl8pPr>
              <a:defRPr sz="1394"/>
            </a:lvl8pPr>
            <a:lvl9pPr>
              <a:defRPr sz="139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9" y="2074334"/>
            <a:ext cx="4754880" cy="640080"/>
          </a:xfrm>
        </p:spPr>
        <p:txBody>
          <a:bodyPr anchor="ctr">
            <a:normAutofit/>
          </a:bodyPr>
          <a:lstStyle>
            <a:lvl1pPr marL="0" indent="0" algn="ctr">
              <a:spcBef>
                <a:spcPts val="0"/>
              </a:spcBef>
              <a:buNone/>
              <a:defRPr sz="1892" b="0">
                <a:solidFill>
                  <a:schemeClr val="tx2"/>
                </a:solidFill>
              </a:defRPr>
            </a:lvl1pPr>
            <a:lvl2pPr marL="455315" indent="0">
              <a:buNone/>
              <a:defRPr sz="1892" b="1"/>
            </a:lvl2pPr>
            <a:lvl3pPr marL="910629" indent="0">
              <a:buNone/>
              <a:defRPr sz="1792" b="1"/>
            </a:lvl3pPr>
            <a:lvl4pPr marL="1365945" indent="0">
              <a:buNone/>
              <a:defRPr sz="1593" b="1"/>
            </a:lvl4pPr>
            <a:lvl5pPr marL="1821260" indent="0">
              <a:buNone/>
              <a:defRPr sz="1593" b="1"/>
            </a:lvl5pPr>
            <a:lvl6pPr marL="2276575" indent="0">
              <a:buNone/>
              <a:defRPr sz="1593" b="1"/>
            </a:lvl6pPr>
            <a:lvl7pPr marL="2731889" indent="0">
              <a:buNone/>
              <a:defRPr sz="1593" b="1"/>
            </a:lvl7pPr>
            <a:lvl8pPr marL="3187204" indent="0">
              <a:buNone/>
              <a:defRPr sz="1593" b="1"/>
            </a:lvl8pPr>
            <a:lvl9pPr marL="3642519" indent="0">
              <a:buNone/>
              <a:defRPr sz="1593" b="1"/>
            </a:lvl9pPr>
          </a:lstStyle>
          <a:p>
            <a:pPr lvl="0"/>
            <a:r>
              <a:rPr lang="en-US"/>
              <a:t>Click to edit Master text styles</a:t>
            </a:r>
          </a:p>
        </p:txBody>
      </p:sp>
      <p:sp>
        <p:nvSpPr>
          <p:cNvPr id="6" name="Content Placeholder 5"/>
          <p:cNvSpPr>
            <a:spLocks noGrp="1"/>
          </p:cNvSpPr>
          <p:nvPr>
            <p:ph sz="quarter" idx="4"/>
          </p:nvPr>
        </p:nvSpPr>
        <p:spPr>
          <a:xfrm>
            <a:off x="6373369" y="2756581"/>
            <a:ext cx="4754880" cy="3200400"/>
          </a:xfrm>
        </p:spPr>
        <p:txBody>
          <a:bodyPr/>
          <a:lstStyle>
            <a:lvl1pPr>
              <a:defRPr sz="1792"/>
            </a:lvl1pPr>
            <a:lvl2pPr>
              <a:defRPr sz="1593"/>
            </a:lvl2pPr>
            <a:lvl3pPr>
              <a:defRPr sz="1394"/>
            </a:lvl3pPr>
            <a:lvl4pPr>
              <a:defRPr sz="1394"/>
            </a:lvl4pPr>
            <a:lvl5pPr>
              <a:defRPr sz="1394"/>
            </a:lvl5pPr>
            <a:lvl6pPr>
              <a:defRPr sz="1394"/>
            </a:lvl6pPr>
            <a:lvl7pPr>
              <a:defRPr sz="1394"/>
            </a:lvl7pPr>
            <a:lvl8pPr>
              <a:defRPr sz="1394"/>
            </a:lvl8pPr>
            <a:lvl9pPr>
              <a:defRPr sz="139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0D48A9-CD6D-1148-9D61-2F254D61F8C5}" type="datetimeFigureOut">
              <a:rPr lang="en-US" smtClean="0"/>
              <a:t>9/26/2022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6458AA-300B-8147-A6AF-6BF973B01A21}" type="slidenum">
              <a:rPr lang="en-US" smtClean="0"/>
              <a:t>‹#›</a:t>
            </a:fld>
            <a:endParaRPr lang="en-US"/>
          </a:p>
        </p:txBody>
      </p:sp>
    </p:spTree>
    <p:extLst>
      <p:ext uri="{BB962C8B-B14F-4D97-AF65-F5344CB8AC3E}">
        <p14:creationId xmlns:p14="http://schemas.microsoft.com/office/powerpoint/2010/main" val="22144566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388BE-FBEC-304A-8D31-F49C03C992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63FB66-A4BE-D34A-BEA1-712418BC5D4A}"/>
              </a:ext>
            </a:extLst>
          </p:cNvPr>
          <p:cNvSpPr>
            <a:spLocks noGrp="1"/>
          </p:cNvSpPr>
          <p:nvPr>
            <p:ph type="dt" sz="half" idx="10"/>
          </p:nvPr>
        </p:nvSpPr>
        <p:spPr/>
        <p:txBody>
          <a:bodyPr/>
          <a:lstStyle/>
          <a:p>
            <a:fld id="{97794828-CF74-134D-B238-FE86DAD5C986}" type="datetimeFigureOut">
              <a:rPr lang="en-US" smtClean="0"/>
              <a:t>9/26/2022</a:t>
            </a:fld>
            <a:endParaRPr lang="en-US"/>
          </a:p>
        </p:txBody>
      </p:sp>
      <p:sp>
        <p:nvSpPr>
          <p:cNvPr id="4" name="Footer Placeholder 3">
            <a:extLst>
              <a:ext uri="{FF2B5EF4-FFF2-40B4-BE49-F238E27FC236}">
                <a16:creationId xmlns:a16="http://schemas.microsoft.com/office/drawing/2014/main" id="{DBFDFBAA-A812-7147-88F3-30EB9A9D7D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DC087C-CE2A-CC47-A51B-A681109E4A84}"/>
              </a:ext>
            </a:extLst>
          </p:cNvPr>
          <p:cNvSpPr>
            <a:spLocks noGrp="1"/>
          </p:cNvSpPr>
          <p:nvPr>
            <p:ph type="sldNum" sz="quarter" idx="12"/>
          </p:nvPr>
        </p:nvSpPr>
        <p:spPr/>
        <p:txBody>
          <a:bodyPr/>
          <a:lstStyle/>
          <a:p>
            <a:fld id="{916EF7D7-8B5C-964C-B55E-6F0D1F636886}" type="slidenum">
              <a:rPr lang="en-US" smtClean="0"/>
              <a:t>‹#›</a:t>
            </a:fld>
            <a:endParaRPr lang="en-US"/>
          </a:p>
        </p:txBody>
      </p:sp>
    </p:spTree>
    <p:extLst>
      <p:ext uri="{BB962C8B-B14F-4D97-AF65-F5344CB8AC3E}">
        <p14:creationId xmlns:p14="http://schemas.microsoft.com/office/powerpoint/2010/main" val="17921405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0796A0-ACBB-324B-B72B-0A3BEC659EB5}"/>
              </a:ext>
            </a:extLst>
          </p:cNvPr>
          <p:cNvSpPr>
            <a:spLocks noGrp="1"/>
          </p:cNvSpPr>
          <p:nvPr>
            <p:ph type="dt" sz="half" idx="10"/>
          </p:nvPr>
        </p:nvSpPr>
        <p:spPr/>
        <p:txBody>
          <a:bodyPr/>
          <a:lstStyle/>
          <a:p>
            <a:fld id="{97794828-CF74-134D-B238-FE86DAD5C986}" type="datetimeFigureOut">
              <a:rPr lang="en-US" smtClean="0"/>
              <a:t>9/26/2022</a:t>
            </a:fld>
            <a:endParaRPr lang="en-US"/>
          </a:p>
        </p:txBody>
      </p:sp>
      <p:sp>
        <p:nvSpPr>
          <p:cNvPr id="3" name="Footer Placeholder 2">
            <a:extLst>
              <a:ext uri="{FF2B5EF4-FFF2-40B4-BE49-F238E27FC236}">
                <a16:creationId xmlns:a16="http://schemas.microsoft.com/office/drawing/2014/main" id="{C678A794-DFC6-1A4E-9CBE-A7A89FA491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86F2E2-6361-DF45-91BB-B309A1125D1D}"/>
              </a:ext>
            </a:extLst>
          </p:cNvPr>
          <p:cNvSpPr>
            <a:spLocks noGrp="1"/>
          </p:cNvSpPr>
          <p:nvPr>
            <p:ph type="sldNum" sz="quarter" idx="12"/>
          </p:nvPr>
        </p:nvSpPr>
        <p:spPr/>
        <p:txBody>
          <a:bodyPr/>
          <a:lstStyle/>
          <a:p>
            <a:fld id="{916EF7D7-8B5C-964C-B55E-6F0D1F636886}" type="slidenum">
              <a:rPr lang="en-US" smtClean="0"/>
              <a:t>‹#›</a:t>
            </a:fld>
            <a:endParaRPr lang="en-US"/>
          </a:p>
        </p:txBody>
      </p:sp>
    </p:spTree>
    <p:extLst>
      <p:ext uri="{BB962C8B-B14F-4D97-AF65-F5344CB8AC3E}">
        <p14:creationId xmlns:p14="http://schemas.microsoft.com/office/powerpoint/2010/main" val="13923482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16205-553A-A349-B51C-32F06621A64F}"/>
              </a:ext>
            </a:extLst>
          </p:cNvPr>
          <p:cNvSpPr>
            <a:spLocks noGrp="1"/>
          </p:cNvSpPr>
          <p:nvPr>
            <p:ph type="title"/>
          </p:nvPr>
        </p:nvSpPr>
        <p:spPr>
          <a:xfrm>
            <a:off x="839545" y="457729"/>
            <a:ext cx="3932046" cy="1599407"/>
          </a:xfrm>
        </p:spPr>
        <p:txBody>
          <a:bodyPr anchor="b"/>
          <a:lstStyle>
            <a:lvl1pPr>
              <a:defRPr sz="2667"/>
            </a:lvl1pPr>
          </a:lstStyle>
          <a:p>
            <a:r>
              <a:rPr lang="en-US"/>
              <a:t>Click to edit Master title style</a:t>
            </a:r>
          </a:p>
        </p:txBody>
      </p:sp>
      <p:sp>
        <p:nvSpPr>
          <p:cNvPr id="3" name="Content Placeholder 2">
            <a:extLst>
              <a:ext uri="{FF2B5EF4-FFF2-40B4-BE49-F238E27FC236}">
                <a16:creationId xmlns:a16="http://schemas.microsoft.com/office/drawing/2014/main" id="{0D37E150-C4FE-644A-8772-FF3E473588B4}"/>
              </a:ext>
            </a:extLst>
          </p:cNvPr>
          <p:cNvSpPr>
            <a:spLocks noGrp="1"/>
          </p:cNvSpPr>
          <p:nvPr>
            <p:ph idx="1"/>
          </p:nvPr>
        </p:nvSpPr>
        <p:spPr>
          <a:xfrm>
            <a:off x="5183394" y="986896"/>
            <a:ext cx="6171718" cy="4873625"/>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1925F3-CD4C-EA49-B297-AFC03992A339}"/>
              </a:ext>
            </a:extLst>
          </p:cNvPr>
          <p:cNvSpPr>
            <a:spLocks noGrp="1"/>
          </p:cNvSpPr>
          <p:nvPr>
            <p:ph type="body" sz="half" idx="2"/>
          </p:nvPr>
        </p:nvSpPr>
        <p:spPr>
          <a:xfrm>
            <a:off x="839545" y="2057136"/>
            <a:ext cx="3932046" cy="3811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
        <p:nvSpPr>
          <p:cNvPr id="5" name="Date Placeholder 4">
            <a:extLst>
              <a:ext uri="{FF2B5EF4-FFF2-40B4-BE49-F238E27FC236}">
                <a16:creationId xmlns:a16="http://schemas.microsoft.com/office/drawing/2014/main" id="{2526BC0E-15BE-EA40-9749-CA761ADEBCA9}"/>
              </a:ext>
            </a:extLst>
          </p:cNvPr>
          <p:cNvSpPr>
            <a:spLocks noGrp="1"/>
          </p:cNvSpPr>
          <p:nvPr>
            <p:ph type="dt" sz="half" idx="10"/>
          </p:nvPr>
        </p:nvSpPr>
        <p:spPr/>
        <p:txBody>
          <a:bodyPr/>
          <a:lstStyle/>
          <a:p>
            <a:fld id="{97794828-CF74-134D-B238-FE86DAD5C986}" type="datetimeFigureOut">
              <a:rPr lang="en-US" smtClean="0"/>
              <a:t>9/26/2022</a:t>
            </a:fld>
            <a:endParaRPr lang="en-US"/>
          </a:p>
        </p:txBody>
      </p:sp>
      <p:sp>
        <p:nvSpPr>
          <p:cNvPr id="6" name="Footer Placeholder 5">
            <a:extLst>
              <a:ext uri="{FF2B5EF4-FFF2-40B4-BE49-F238E27FC236}">
                <a16:creationId xmlns:a16="http://schemas.microsoft.com/office/drawing/2014/main" id="{2A07DEC1-FFB2-BC4E-9EA1-8A9FF55E34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BC46DA-E595-9447-8D1D-519752B468BC}"/>
              </a:ext>
            </a:extLst>
          </p:cNvPr>
          <p:cNvSpPr>
            <a:spLocks noGrp="1"/>
          </p:cNvSpPr>
          <p:nvPr>
            <p:ph type="sldNum" sz="quarter" idx="12"/>
          </p:nvPr>
        </p:nvSpPr>
        <p:spPr/>
        <p:txBody>
          <a:bodyPr/>
          <a:lstStyle/>
          <a:p>
            <a:fld id="{916EF7D7-8B5C-964C-B55E-6F0D1F636886}" type="slidenum">
              <a:rPr lang="en-US" smtClean="0"/>
              <a:t>‹#›</a:t>
            </a:fld>
            <a:endParaRPr lang="en-US"/>
          </a:p>
        </p:txBody>
      </p:sp>
    </p:spTree>
    <p:extLst>
      <p:ext uri="{BB962C8B-B14F-4D97-AF65-F5344CB8AC3E}">
        <p14:creationId xmlns:p14="http://schemas.microsoft.com/office/powerpoint/2010/main" val="20143033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3AEE1-0B52-434A-93BE-456956CEDB73}"/>
              </a:ext>
            </a:extLst>
          </p:cNvPr>
          <p:cNvSpPr>
            <a:spLocks noGrp="1"/>
          </p:cNvSpPr>
          <p:nvPr>
            <p:ph type="title"/>
          </p:nvPr>
        </p:nvSpPr>
        <p:spPr>
          <a:xfrm>
            <a:off x="839545" y="457729"/>
            <a:ext cx="3932046" cy="1599407"/>
          </a:xfrm>
        </p:spPr>
        <p:txBody>
          <a:bodyPr anchor="b"/>
          <a:lstStyle>
            <a:lvl1pPr>
              <a:defRPr sz="2667"/>
            </a:lvl1pPr>
          </a:lstStyle>
          <a:p>
            <a:r>
              <a:rPr lang="en-US"/>
              <a:t>Click to edit Master title style</a:t>
            </a:r>
          </a:p>
        </p:txBody>
      </p:sp>
      <p:sp>
        <p:nvSpPr>
          <p:cNvPr id="3" name="Picture Placeholder 2">
            <a:extLst>
              <a:ext uri="{FF2B5EF4-FFF2-40B4-BE49-F238E27FC236}">
                <a16:creationId xmlns:a16="http://schemas.microsoft.com/office/drawing/2014/main" id="{A4D866BD-51A5-F347-A1DF-2FE6CE1E006A}"/>
              </a:ext>
            </a:extLst>
          </p:cNvPr>
          <p:cNvSpPr>
            <a:spLocks noGrp="1"/>
          </p:cNvSpPr>
          <p:nvPr>
            <p:ph type="pic" idx="1"/>
          </p:nvPr>
        </p:nvSpPr>
        <p:spPr>
          <a:xfrm>
            <a:off x="5183394" y="986896"/>
            <a:ext cx="6171718" cy="4873625"/>
          </a:xfrm>
        </p:spPr>
        <p:txBody>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p>
        </p:txBody>
      </p:sp>
      <p:sp>
        <p:nvSpPr>
          <p:cNvPr id="4" name="Text Placeholder 3">
            <a:extLst>
              <a:ext uri="{FF2B5EF4-FFF2-40B4-BE49-F238E27FC236}">
                <a16:creationId xmlns:a16="http://schemas.microsoft.com/office/drawing/2014/main" id="{7CD3689C-5EAE-A44C-8737-72DEF78AECF7}"/>
              </a:ext>
            </a:extLst>
          </p:cNvPr>
          <p:cNvSpPr>
            <a:spLocks noGrp="1"/>
          </p:cNvSpPr>
          <p:nvPr>
            <p:ph type="body" sz="half" idx="2"/>
          </p:nvPr>
        </p:nvSpPr>
        <p:spPr>
          <a:xfrm>
            <a:off x="839545" y="2057136"/>
            <a:ext cx="3932046" cy="3811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
        <p:nvSpPr>
          <p:cNvPr id="5" name="Date Placeholder 4">
            <a:extLst>
              <a:ext uri="{FF2B5EF4-FFF2-40B4-BE49-F238E27FC236}">
                <a16:creationId xmlns:a16="http://schemas.microsoft.com/office/drawing/2014/main" id="{43E7D96C-A450-1040-BEAE-B34580366F81}"/>
              </a:ext>
            </a:extLst>
          </p:cNvPr>
          <p:cNvSpPr>
            <a:spLocks noGrp="1"/>
          </p:cNvSpPr>
          <p:nvPr>
            <p:ph type="dt" sz="half" idx="10"/>
          </p:nvPr>
        </p:nvSpPr>
        <p:spPr/>
        <p:txBody>
          <a:bodyPr/>
          <a:lstStyle/>
          <a:p>
            <a:fld id="{97794828-CF74-134D-B238-FE86DAD5C986}" type="datetimeFigureOut">
              <a:rPr lang="en-US" smtClean="0"/>
              <a:t>9/26/2022</a:t>
            </a:fld>
            <a:endParaRPr lang="en-US"/>
          </a:p>
        </p:txBody>
      </p:sp>
      <p:sp>
        <p:nvSpPr>
          <p:cNvPr id="6" name="Footer Placeholder 5">
            <a:extLst>
              <a:ext uri="{FF2B5EF4-FFF2-40B4-BE49-F238E27FC236}">
                <a16:creationId xmlns:a16="http://schemas.microsoft.com/office/drawing/2014/main" id="{9C291728-C112-D040-B9E6-48D8343A25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45E9CF-9A5E-4F46-855A-EA952D8A2765}"/>
              </a:ext>
            </a:extLst>
          </p:cNvPr>
          <p:cNvSpPr>
            <a:spLocks noGrp="1"/>
          </p:cNvSpPr>
          <p:nvPr>
            <p:ph type="sldNum" sz="quarter" idx="12"/>
          </p:nvPr>
        </p:nvSpPr>
        <p:spPr/>
        <p:txBody>
          <a:bodyPr/>
          <a:lstStyle/>
          <a:p>
            <a:fld id="{916EF7D7-8B5C-964C-B55E-6F0D1F636886}" type="slidenum">
              <a:rPr lang="en-US" smtClean="0"/>
              <a:t>‹#›</a:t>
            </a:fld>
            <a:endParaRPr lang="en-US"/>
          </a:p>
        </p:txBody>
      </p:sp>
    </p:spTree>
    <p:extLst>
      <p:ext uri="{BB962C8B-B14F-4D97-AF65-F5344CB8AC3E}">
        <p14:creationId xmlns:p14="http://schemas.microsoft.com/office/powerpoint/2010/main" val="11393463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26924-F7B4-D048-B1D2-9CE7CE6F98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73DC5E-642A-BF4E-97BB-0472F32FB7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840743-A2D5-BC4A-A565-52C80A7DE163}"/>
              </a:ext>
            </a:extLst>
          </p:cNvPr>
          <p:cNvSpPr>
            <a:spLocks noGrp="1"/>
          </p:cNvSpPr>
          <p:nvPr>
            <p:ph type="dt" sz="half" idx="10"/>
          </p:nvPr>
        </p:nvSpPr>
        <p:spPr/>
        <p:txBody>
          <a:bodyPr/>
          <a:lstStyle/>
          <a:p>
            <a:fld id="{97794828-CF74-134D-B238-FE86DAD5C986}" type="datetimeFigureOut">
              <a:rPr lang="en-US" smtClean="0"/>
              <a:t>9/26/2022</a:t>
            </a:fld>
            <a:endParaRPr lang="en-US"/>
          </a:p>
        </p:txBody>
      </p:sp>
      <p:sp>
        <p:nvSpPr>
          <p:cNvPr id="5" name="Footer Placeholder 4">
            <a:extLst>
              <a:ext uri="{FF2B5EF4-FFF2-40B4-BE49-F238E27FC236}">
                <a16:creationId xmlns:a16="http://schemas.microsoft.com/office/drawing/2014/main" id="{92ED0245-D606-7748-A245-897528AA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6AC46B-16C0-7840-8C6B-FDEFBBB48177}"/>
              </a:ext>
            </a:extLst>
          </p:cNvPr>
          <p:cNvSpPr>
            <a:spLocks noGrp="1"/>
          </p:cNvSpPr>
          <p:nvPr>
            <p:ph type="sldNum" sz="quarter" idx="12"/>
          </p:nvPr>
        </p:nvSpPr>
        <p:spPr/>
        <p:txBody>
          <a:bodyPr/>
          <a:lstStyle/>
          <a:p>
            <a:fld id="{916EF7D7-8B5C-964C-B55E-6F0D1F636886}" type="slidenum">
              <a:rPr lang="en-US" smtClean="0"/>
              <a:t>‹#›</a:t>
            </a:fld>
            <a:endParaRPr lang="en-US"/>
          </a:p>
        </p:txBody>
      </p:sp>
    </p:spTree>
    <p:extLst>
      <p:ext uri="{BB962C8B-B14F-4D97-AF65-F5344CB8AC3E}">
        <p14:creationId xmlns:p14="http://schemas.microsoft.com/office/powerpoint/2010/main" val="4802708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1DCA5C-1A5D-974C-8F5E-DB69B29B76DD}"/>
              </a:ext>
            </a:extLst>
          </p:cNvPr>
          <p:cNvSpPr>
            <a:spLocks noGrp="1"/>
          </p:cNvSpPr>
          <p:nvPr>
            <p:ph type="title" orient="vert"/>
          </p:nvPr>
        </p:nvSpPr>
        <p:spPr>
          <a:xfrm>
            <a:off x="8724892" y="365125"/>
            <a:ext cx="2628892" cy="581157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B02475-6609-8241-B4D8-5D212090D859}"/>
              </a:ext>
            </a:extLst>
          </p:cNvPr>
          <p:cNvSpPr>
            <a:spLocks noGrp="1"/>
          </p:cNvSpPr>
          <p:nvPr>
            <p:ph type="body" orient="vert" idx="1"/>
          </p:nvPr>
        </p:nvSpPr>
        <p:spPr>
          <a:xfrm>
            <a:off x="838217" y="365125"/>
            <a:ext cx="7759149" cy="581157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64A9C-0AEE-9741-B334-6FF432E97577}"/>
              </a:ext>
            </a:extLst>
          </p:cNvPr>
          <p:cNvSpPr>
            <a:spLocks noGrp="1"/>
          </p:cNvSpPr>
          <p:nvPr>
            <p:ph type="dt" sz="half" idx="10"/>
          </p:nvPr>
        </p:nvSpPr>
        <p:spPr/>
        <p:txBody>
          <a:bodyPr/>
          <a:lstStyle/>
          <a:p>
            <a:fld id="{97794828-CF74-134D-B238-FE86DAD5C986}" type="datetimeFigureOut">
              <a:rPr lang="en-US" smtClean="0"/>
              <a:t>9/26/2022</a:t>
            </a:fld>
            <a:endParaRPr lang="en-US"/>
          </a:p>
        </p:txBody>
      </p:sp>
      <p:sp>
        <p:nvSpPr>
          <p:cNvPr id="5" name="Footer Placeholder 4">
            <a:extLst>
              <a:ext uri="{FF2B5EF4-FFF2-40B4-BE49-F238E27FC236}">
                <a16:creationId xmlns:a16="http://schemas.microsoft.com/office/drawing/2014/main" id="{05105097-3AC5-4241-BA9D-1AE2CB99BE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AB913E-FB70-DC4C-BB2D-B056268FB08A}"/>
              </a:ext>
            </a:extLst>
          </p:cNvPr>
          <p:cNvSpPr>
            <a:spLocks noGrp="1"/>
          </p:cNvSpPr>
          <p:nvPr>
            <p:ph type="sldNum" sz="quarter" idx="12"/>
          </p:nvPr>
        </p:nvSpPr>
        <p:spPr/>
        <p:txBody>
          <a:bodyPr/>
          <a:lstStyle/>
          <a:p>
            <a:fld id="{916EF7D7-8B5C-964C-B55E-6F0D1F636886}" type="slidenum">
              <a:rPr lang="en-US" smtClean="0"/>
              <a:t>‹#›</a:t>
            </a:fld>
            <a:endParaRPr lang="en-US"/>
          </a:p>
        </p:txBody>
      </p:sp>
    </p:spTree>
    <p:extLst>
      <p:ext uri="{BB962C8B-B14F-4D97-AF65-F5344CB8AC3E}">
        <p14:creationId xmlns:p14="http://schemas.microsoft.com/office/powerpoint/2010/main" val="24071334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B10D48A9-CD6D-1148-9D61-2F254D61F8C5}" type="datetimeFigureOut">
              <a:rPr lang="en-US" smtClean="0"/>
              <a:t>9/26/2022</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B96458AA-300B-8147-A6AF-6BF973B01A21}" type="slidenum">
              <a:rPr lang="en-US" smtClean="0"/>
              <a:t>‹#›</a:t>
            </a:fld>
            <a:endParaRPr lang="en-US"/>
          </a:p>
        </p:txBody>
      </p:sp>
    </p:spTree>
    <p:extLst>
      <p:ext uri="{BB962C8B-B14F-4D97-AF65-F5344CB8AC3E}">
        <p14:creationId xmlns:p14="http://schemas.microsoft.com/office/powerpoint/2010/main" val="26293086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0D48A9-CD6D-1148-9D61-2F254D61F8C5}"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6458AA-300B-8147-A6AF-6BF973B01A21}" type="slidenum">
              <a:rPr lang="en-US" smtClean="0"/>
              <a:t>‹#›</a:t>
            </a:fld>
            <a:endParaRPr lang="en-US"/>
          </a:p>
        </p:txBody>
      </p:sp>
    </p:spTree>
    <p:extLst>
      <p:ext uri="{BB962C8B-B14F-4D97-AF65-F5344CB8AC3E}">
        <p14:creationId xmlns:p14="http://schemas.microsoft.com/office/powerpoint/2010/main" val="2295422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0D48A9-CD6D-1148-9D61-2F254D61F8C5}"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B96458AA-300B-8147-A6AF-6BF973B01A21}" type="slidenum">
              <a:rPr lang="en-US" smtClean="0"/>
              <a:t>‹#›</a:t>
            </a:fld>
            <a:endParaRPr lang="en-US"/>
          </a:p>
        </p:txBody>
      </p:sp>
    </p:spTree>
    <p:extLst>
      <p:ext uri="{BB962C8B-B14F-4D97-AF65-F5344CB8AC3E}">
        <p14:creationId xmlns:p14="http://schemas.microsoft.com/office/powerpoint/2010/main" val="25559411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10D48A9-CD6D-1148-9D61-2F254D61F8C5}" type="datetimeFigureOut">
              <a:rPr lang="en-US" smtClean="0"/>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6458AA-300B-8147-A6AF-6BF973B01A21}" type="slidenum">
              <a:rPr lang="en-US" smtClean="0"/>
              <a:t>‹#›</a:t>
            </a:fld>
            <a:endParaRPr lang="en-US"/>
          </a:p>
        </p:txBody>
      </p:sp>
    </p:spTree>
    <p:extLst>
      <p:ext uri="{BB962C8B-B14F-4D97-AF65-F5344CB8AC3E}">
        <p14:creationId xmlns:p14="http://schemas.microsoft.com/office/powerpoint/2010/main" val="3700251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10D48A9-CD6D-1148-9D61-2F254D61F8C5}" type="datetimeFigureOut">
              <a:rPr lang="en-US" smtClean="0"/>
              <a:t>9/26/2022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6458AA-300B-8147-A6AF-6BF973B01A21}" type="slidenum">
              <a:rPr lang="en-US" smtClean="0"/>
              <a:t>‹#›</a:t>
            </a:fld>
            <a:endParaRPr lang="en-US"/>
          </a:p>
        </p:txBody>
      </p:sp>
    </p:spTree>
    <p:extLst>
      <p:ext uri="{BB962C8B-B14F-4D97-AF65-F5344CB8AC3E}">
        <p14:creationId xmlns:p14="http://schemas.microsoft.com/office/powerpoint/2010/main" val="8884518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0D48A9-CD6D-1148-9D61-2F254D61F8C5}" type="datetimeFigureOut">
              <a:rPr lang="en-US" smtClean="0"/>
              <a:t>9/26/2022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6458AA-300B-8147-A6AF-6BF973B01A21}" type="slidenum">
              <a:rPr lang="en-US" smtClean="0"/>
              <a:t>‹#›</a:t>
            </a:fld>
            <a:endParaRPr lang="en-US"/>
          </a:p>
        </p:txBody>
      </p:sp>
    </p:spTree>
    <p:extLst>
      <p:ext uri="{BB962C8B-B14F-4D97-AF65-F5344CB8AC3E}">
        <p14:creationId xmlns:p14="http://schemas.microsoft.com/office/powerpoint/2010/main" val="38581701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10D48A9-CD6D-1148-9D61-2F254D61F8C5}" type="datetimeFigureOut">
              <a:rPr lang="en-US" smtClean="0"/>
              <a:t>9/26/2022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6458AA-300B-8147-A6AF-6BF973B01A21}" type="slidenum">
              <a:rPr lang="en-US" smtClean="0"/>
              <a:t>‹#›</a:t>
            </a:fld>
            <a:endParaRPr lang="en-US"/>
          </a:p>
        </p:txBody>
      </p:sp>
    </p:spTree>
    <p:extLst>
      <p:ext uri="{BB962C8B-B14F-4D97-AF65-F5344CB8AC3E}">
        <p14:creationId xmlns:p14="http://schemas.microsoft.com/office/powerpoint/2010/main" val="733749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0D48A9-CD6D-1148-9D61-2F254D61F8C5}" type="datetimeFigureOut">
              <a:rPr lang="en-US" smtClean="0"/>
              <a:t>9/26/2022</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B96458AA-300B-8147-A6AF-6BF973B01A21}" type="slidenum">
              <a:rPr lang="en-US" smtClean="0"/>
              <a:t>‹#›</a:t>
            </a:fld>
            <a:endParaRPr lang="en-US"/>
          </a:p>
        </p:txBody>
      </p:sp>
    </p:spTree>
    <p:extLst>
      <p:ext uri="{BB962C8B-B14F-4D97-AF65-F5344CB8AC3E}">
        <p14:creationId xmlns:p14="http://schemas.microsoft.com/office/powerpoint/2010/main" val="15991807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0D48A9-CD6D-1148-9D61-2F254D61F8C5}" type="datetimeFigureOut">
              <a:rPr lang="en-US" smtClean="0"/>
              <a:t>9/26/2022</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B96458AA-300B-8147-A6AF-6BF973B01A21}" type="slidenum">
              <a:rPr lang="en-US" smtClean="0"/>
              <a:t>‹#›</a:t>
            </a:fld>
            <a:endParaRPr lang="en-US"/>
          </a:p>
        </p:txBody>
      </p:sp>
    </p:spTree>
    <p:extLst>
      <p:ext uri="{BB962C8B-B14F-4D97-AF65-F5344CB8AC3E}">
        <p14:creationId xmlns:p14="http://schemas.microsoft.com/office/powerpoint/2010/main" val="23686953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0D48A9-CD6D-1148-9D61-2F254D61F8C5}" type="datetimeFigureOut">
              <a:rPr lang="en-US" smtClean="0"/>
              <a:t>9/26/2022</a:t>
            </a:fld>
            <a:endParaRPr lang="en-US"/>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B96458AA-300B-8147-A6AF-6BF973B01A21}" type="slidenum">
              <a:rPr lang="en-US" smtClean="0"/>
              <a:t>‹#›</a:t>
            </a:fld>
            <a:endParaRPr lang="en-US"/>
          </a:p>
        </p:txBody>
      </p:sp>
    </p:spTree>
    <p:extLst>
      <p:ext uri="{BB962C8B-B14F-4D97-AF65-F5344CB8AC3E}">
        <p14:creationId xmlns:p14="http://schemas.microsoft.com/office/powerpoint/2010/main" val="26573856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0D48A9-CD6D-1148-9D61-2F254D61F8C5}" type="datetimeFigureOut">
              <a:rPr lang="en-US" smtClean="0"/>
              <a:t>9/26/2022</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B96458AA-300B-8147-A6AF-6BF973B01A21}" type="slidenum">
              <a:rPr lang="en-US" smtClean="0"/>
              <a:t>‹#›</a:t>
            </a:fld>
            <a:endParaRPr lang="en-US"/>
          </a:p>
        </p:txBody>
      </p:sp>
    </p:spTree>
    <p:extLst>
      <p:ext uri="{BB962C8B-B14F-4D97-AF65-F5344CB8AC3E}">
        <p14:creationId xmlns:p14="http://schemas.microsoft.com/office/powerpoint/2010/main" val="39558053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10D48A9-CD6D-1148-9D61-2F254D61F8C5}"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B96458AA-300B-8147-A6AF-6BF973B01A21}" type="slidenum">
              <a:rPr lang="en-US" smtClean="0"/>
              <a:t>‹#›</a:t>
            </a:fld>
            <a:endParaRPr lang="en-US"/>
          </a:p>
        </p:txBody>
      </p:sp>
    </p:spTree>
    <p:extLst>
      <p:ext uri="{BB962C8B-B14F-4D97-AF65-F5344CB8AC3E}">
        <p14:creationId xmlns:p14="http://schemas.microsoft.com/office/powerpoint/2010/main" val="4833222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10D48A9-CD6D-1148-9D61-2F254D61F8C5}"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B96458AA-300B-8147-A6AF-6BF973B01A21}" type="slidenum">
              <a:rPr lang="en-US" smtClean="0"/>
              <a:t>‹#›</a:t>
            </a:fld>
            <a:endParaRPr lang="en-US"/>
          </a:p>
        </p:txBody>
      </p:sp>
    </p:spTree>
    <p:extLst>
      <p:ext uri="{BB962C8B-B14F-4D97-AF65-F5344CB8AC3E}">
        <p14:creationId xmlns:p14="http://schemas.microsoft.com/office/powerpoint/2010/main" val="37596523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0D48A9-CD6D-1148-9D61-2F254D61F8C5}"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B96458AA-300B-8147-A6AF-6BF973B01A21}" type="slidenum">
              <a:rPr lang="en-US" smtClean="0"/>
              <a:t>‹#›</a:t>
            </a:fld>
            <a:endParaRPr lang="en-US"/>
          </a:p>
        </p:txBody>
      </p:sp>
    </p:spTree>
    <p:extLst>
      <p:ext uri="{BB962C8B-B14F-4D97-AF65-F5344CB8AC3E}">
        <p14:creationId xmlns:p14="http://schemas.microsoft.com/office/powerpoint/2010/main" val="36722332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10D48A9-CD6D-1148-9D61-2F254D61F8C5}" type="datetimeFigureOut">
              <a:rPr lang="en-US" smtClean="0"/>
              <a:t>9/26/2022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6458AA-300B-8147-A6AF-6BF973B01A21}" type="slidenum">
              <a:rPr lang="en-US" smtClean="0"/>
              <a:t>‹#›</a:t>
            </a:fld>
            <a:endParaRPr lang="en-US"/>
          </a:p>
        </p:txBody>
      </p:sp>
    </p:spTree>
    <p:extLst>
      <p:ext uri="{BB962C8B-B14F-4D97-AF65-F5344CB8AC3E}">
        <p14:creationId xmlns:p14="http://schemas.microsoft.com/office/powerpoint/2010/main" val="177377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0D48A9-CD6D-1148-9D61-2F254D61F8C5}" type="datetimeFigureOut">
              <a:rPr lang="en-US" smtClean="0"/>
              <a:t>9/26/2022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6458AA-300B-8147-A6AF-6BF973B01A21}" type="slidenum">
              <a:rPr lang="en-US" smtClean="0"/>
              <a:t>‹#›</a:t>
            </a:fld>
            <a:endParaRPr lang="en-US"/>
          </a:p>
        </p:txBody>
      </p:sp>
    </p:spTree>
    <p:extLst>
      <p:ext uri="{BB962C8B-B14F-4D97-AF65-F5344CB8AC3E}">
        <p14:creationId xmlns:p14="http://schemas.microsoft.com/office/powerpoint/2010/main" val="29783032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10D48A9-CD6D-1148-9D61-2F254D61F8C5}" type="datetimeFigureOut">
              <a:rPr lang="en-US" smtClean="0"/>
              <a:t>9/26/2022</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B96458AA-300B-8147-A6AF-6BF973B01A21}" type="slidenum">
              <a:rPr lang="en-US" smtClean="0"/>
              <a:t>‹#›</a:t>
            </a:fld>
            <a:endParaRPr lang="en-US"/>
          </a:p>
        </p:txBody>
      </p:sp>
    </p:spTree>
    <p:extLst>
      <p:ext uri="{BB962C8B-B14F-4D97-AF65-F5344CB8AC3E}">
        <p14:creationId xmlns:p14="http://schemas.microsoft.com/office/powerpoint/2010/main" val="12796611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B10D48A9-CD6D-1148-9D61-2F254D61F8C5}"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6458AA-300B-8147-A6AF-6BF973B01A21}" type="slidenum">
              <a:rPr lang="en-US" smtClean="0"/>
              <a:t>‹#›</a:t>
            </a:fld>
            <a:endParaRPr lang="en-US"/>
          </a:p>
        </p:txBody>
      </p:sp>
    </p:spTree>
    <p:extLst>
      <p:ext uri="{BB962C8B-B14F-4D97-AF65-F5344CB8AC3E}">
        <p14:creationId xmlns:p14="http://schemas.microsoft.com/office/powerpoint/2010/main" val="17133187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B10D48A9-CD6D-1148-9D61-2F254D61F8C5}"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B96458AA-300B-8147-A6AF-6BF973B01A21}" type="slidenum">
              <a:rPr lang="en-US" smtClean="0"/>
              <a:t>‹#›</a:t>
            </a:fld>
            <a:endParaRPr lang="en-US"/>
          </a:p>
        </p:txBody>
      </p:sp>
    </p:spTree>
    <p:extLst>
      <p:ext uri="{BB962C8B-B14F-4D97-AF65-F5344CB8AC3E}">
        <p14:creationId xmlns:p14="http://schemas.microsoft.com/office/powerpoint/2010/main" val="41508486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770635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0629" rtl="0" eaLnBrk="1" latinLnBrk="0" hangingPunct="1">
              <a:lnSpc>
                <a:spcPct val="90000"/>
              </a:lnSpc>
              <a:spcBef>
                <a:spcPct val="0"/>
              </a:spcBef>
              <a:buNone/>
              <a:defRPr lang="en-US" sz="2788"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1" y="609600"/>
            <a:ext cx="7772400" cy="5334000"/>
          </a:xfrm>
        </p:spPr>
        <p:txBody>
          <a:bodyPr/>
          <a:lstStyle>
            <a:lvl1pPr>
              <a:defRPr sz="1792"/>
            </a:lvl1pPr>
            <a:lvl2pPr>
              <a:defRPr sz="1593"/>
            </a:lvl2pPr>
            <a:lvl3pPr>
              <a:defRPr sz="1394"/>
            </a:lvl3pPr>
            <a:lvl4pPr>
              <a:defRPr sz="1394"/>
            </a:lvl4pPr>
            <a:lvl5pPr>
              <a:defRPr sz="1394"/>
            </a:lvl5pPr>
            <a:lvl6pPr>
              <a:defRPr sz="1394"/>
            </a:lvl6pPr>
            <a:lvl7pPr>
              <a:defRPr sz="1394"/>
            </a:lvl7pPr>
            <a:lvl8pPr>
              <a:defRPr sz="1394"/>
            </a:lvl8pPr>
            <a:lvl9pPr>
              <a:defRPr sz="139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797"/>
              </a:spcBef>
              <a:buNone/>
              <a:defRPr sz="1394">
                <a:solidFill>
                  <a:srgbClr val="FFFFFF"/>
                </a:solidFill>
              </a:defRPr>
            </a:lvl1pPr>
            <a:lvl2pPr marL="455315" indent="0">
              <a:buNone/>
              <a:defRPr sz="1195"/>
            </a:lvl2pPr>
            <a:lvl3pPr marL="910629" indent="0">
              <a:buNone/>
              <a:defRPr sz="996"/>
            </a:lvl3pPr>
            <a:lvl4pPr marL="1365945" indent="0">
              <a:buNone/>
              <a:defRPr sz="897"/>
            </a:lvl4pPr>
            <a:lvl5pPr marL="1821260" indent="0">
              <a:buNone/>
              <a:defRPr sz="897"/>
            </a:lvl5pPr>
            <a:lvl6pPr marL="2276575" indent="0">
              <a:buNone/>
              <a:defRPr sz="897"/>
            </a:lvl6pPr>
            <a:lvl7pPr marL="2731889" indent="0">
              <a:buNone/>
              <a:defRPr sz="897"/>
            </a:lvl7pPr>
            <a:lvl8pPr marL="3187204" indent="0">
              <a:buNone/>
              <a:defRPr sz="897"/>
            </a:lvl8pPr>
            <a:lvl9pPr marL="3642519" indent="0">
              <a:buNone/>
              <a:defRPr sz="897"/>
            </a:lvl9pPr>
          </a:lstStyle>
          <a:p>
            <a:pPr lvl="0"/>
            <a:r>
              <a:rPr lang="en-US"/>
              <a:t>Click to edit Master text styles</a:t>
            </a:r>
          </a:p>
        </p:txBody>
      </p:sp>
      <p:sp>
        <p:nvSpPr>
          <p:cNvPr id="8" name="Date Placeholder 7"/>
          <p:cNvSpPr>
            <a:spLocks noGrp="1"/>
          </p:cNvSpPr>
          <p:nvPr>
            <p:ph type="dt" sz="half" idx="10"/>
          </p:nvPr>
        </p:nvSpPr>
        <p:spPr/>
        <p:txBody>
          <a:bodyPr/>
          <a:lstStyle/>
          <a:p>
            <a:fld id="{B10D48A9-CD6D-1148-9D61-2F254D61F8C5}" type="datetimeFigureOut">
              <a:rPr lang="en-US" smtClean="0"/>
              <a:t>9/26/2022</a:t>
            </a:fld>
            <a:endParaRPr lang="en-US"/>
          </a:p>
        </p:txBody>
      </p:sp>
      <p:sp>
        <p:nvSpPr>
          <p:cNvPr id="9" name="Footer Placeholder 8"/>
          <p:cNvSpPr>
            <a:spLocks noGrp="1"/>
          </p:cNvSpPr>
          <p:nvPr>
            <p:ph type="ftr" sz="quarter" idx="11"/>
          </p:nvPr>
        </p:nvSpPr>
        <p:spPr/>
        <p:txBody>
          <a:bodyPr/>
          <a:lstStyle>
            <a:lvl1pPr algn="r">
              <a:defRPr/>
            </a:lvl1pPr>
          </a:lstStyle>
          <a:p>
            <a:endParaRPr lang="en-US"/>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B96458AA-300B-8147-A6AF-6BF973B01A21}" type="slidenum">
              <a:rPr lang="en-US" smtClean="0"/>
              <a:t>‹#›</a:t>
            </a:fld>
            <a:endParaRPr lang="en-US"/>
          </a:p>
        </p:txBody>
      </p:sp>
      <p:sp>
        <p:nvSpPr>
          <p:cNvPr id="12" name="Rectangle 11"/>
          <p:cNvSpPr/>
          <p:nvPr/>
        </p:nvSpPr>
        <p:spPr>
          <a:xfrm>
            <a:off x="9157547"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66755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788"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187"/>
            </a:lvl1pPr>
            <a:lvl2pPr marL="455315" indent="0">
              <a:buNone/>
              <a:defRPr sz="2788"/>
            </a:lvl2pPr>
            <a:lvl3pPr marL="910629" indent="0">
              <a:buNone/>
              <a:defRPr sz="2390"/>
            </a:lvl3pPr>
            <a:lvl4pPr marL="1365945" indent="0">
              <a:buNone/>
              <a:defRPr sz="1992"/>
            </a:lvl4pPr>
            <a:lvl5pPr marL="1821260" indent="0">
              <a:buNone/>
              <a:defRPr sz="1992"/>
            </a:lvl5pPr>
            <a:lvl6pPr marL="2276575" indent="0">
              <a:buNone/>
              <a:defRPr sz="1992"/>
            </a:lvl6pPr>
            <a:lvl7pPr marL="2731889" indent="0">
              <a:buNone/>
              <a:defRPr sz="1992"/>
            </a:lvl7pPr>
            <a:lvl8pPr marL="3187204" indent="0">
              <a:buNone/>
              <a:defRPr sz="1992"/>
            </a:lvl8pPr>
            <a:lvl9pPr marL="3642519" indent="0">
              <a:buNone/>
              <a:defRPr sz="1992"/>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797"/>
              </a:spcBef>
              <a:buNone/>
              <a:defRPr sz="1394">
                <a:solidFill>
                  <a:srgbClr val="FFFFFF"/>
                </a:solidFill>
              </a:defRPr>
            </a:lvl1pPr>
            <a:lvl2pPr marL="455315" indent="0">
              <a:buNone/>
              <a:defRPr sz="1195"/>
            </a:lvl2pPr>
            <a:lvl3pPr marL="910629" indent="0">
              <a:buNone/>
              <a:defRPr sz="996"/>
            </a:lvl3pPr>
            <a:lvl4pPr marL="1365945" indent="0">
              <a:buNone/>
              <a:defRPr sz="897"/>
            </a:lvl4pPr>
            <a:lvl5pPr marL="1821260" indent="0">
              <a:buNone/>
              <a:defRPr sz="897"/>
            </a:lvl5pPr>
            <a:lvl6pPr marL="2276575" indent="0">
              <a:buNone/>
              <a:defRPr sz="897"/>
            </a:lvl6pPr>
            <a:lvl7pPr marL="2731889" indent="0">
              <a:buNone/>
              <a:defRPr sz="897"/>
            </a:lvl7pPr>
            <a:lvl8pPr marL="3187204" indent="0">
              <a:buNone/>
              <a:defRPr sz="897"/>
            </a:lvl8pPr>
            <a:lvl9pPr marL="3642519" indent="0">
              <a:buNone/>
              <a:defRPr sz="897"/>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B10D48A9-CD6D-1148-9D61-2F254D61F8C5}" type="datetimeFigureOut">
              <a:rPr lang="en-US" smtClean="0"/>
              <a:t>9/26/2022</a:t>
            </a:fld>
            <a:endParaRPr lang="en-US"/>
          </a:p>
        </p:txBody>
      </p:sp>
      <p:sp>
        <p:nvSpPr>
          <p:cNvPr id="6" name="Footer Placeholder 5"/>
          <p:cNvSpPr>
            <a:spLocks noGrp="1"/>
          </p:cNvSpPr>
          <p:nvPr>
            <p:ph type="ftr" sz="quarter" idx="11"/>
          </p:nvPr>
        </p:nvSpPr>
        <p:spPr/>
        <p:txBody>
          <a:bodyPr/>
          <a:lstStyle>
            <a:lvl1pPr marL="0" algn="r" defTabSz="910629" rtl="0" eaLnBrk="1" latinLnBrk="0" hangingPunct="1">
              <a:defRPr lang="en-US" sz="996"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B96458AA-300B-8147-A6AF-6BF973B01A21}" type="slidenum">
              <a:rPr lang="en-US" smtClean="0"/>
              <a:t>‹#›</a:t>
            </a:fld>
            <a:endParaRPr lang="en-US"/>
          </a:p>
        </p:txBody>
      </p:sp>
      <p:sp>
        <p:nvSpPr>
          <p:cNvPr id="10" name="Rectangle 9"/>
          <p:cNvSpPr/>
          <p:nvPr/>
        </p:nvSpPr>
        <p:spPr>
          <a:xfrm>
            <a:off x="9157547"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76122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image" Target="../media/image3.jpe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theme" Target="../theme/theme6.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4321" y="6307672"/>
            <a:ext cx="2743200" cy="274320"/>
          </a:xfrm>
          <a:prstGeom prst="rect">
            <a:avLst/>
          </a:prstGeom>
        </p:spPr>
        <p:txBody>
          <a:bodyPr vert="horz" lIns="91440" tIns="45720" rIns="91440" bIns="45720" rtlCol="0" anchor="b"/>
          <a:lstStyle>
            <a:lvl1pPr algn="l">
              <a:defRPr sz="996">
                <a:solidFill>
                  <a:schemeClr val="tx1">
                    <a:lumMod val="75000"/>
                    <a:lumOff val="25000"/>
                  </a:schemeClr>
                </a:solidFill>
              </a:defRPr>
            </a:lvl1pPr>
          </a:lstStyle>
          <a:p>
            <a:fld id="{B10D48A9-CD6D-1148-9D61-2F254D61F8C5}" type="datetimeFigureOut">
              <a:rPr lang="en-US" smtClean="0"/>
              <a:t>9/26/2022</a:t>
            </a:fld>
            <a:endParaRPr lang="en-US"/>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996">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996">
                <a:solidFill>
                  <a:schemeClr val="tx1">
                    <a:lumMod val="75000"/>
                    <a:lumOff val="25000"/>
                  </a:schemeClr>
                </a:solidFill>
              </a:defRPr>
            </a:lvl1pPr>
          </a:lstStyle>
          <a:p>
            <a:fld id="{B96458AA-300B-8147-A6AF-6BF973B01A21}" type="slidenum">
              <a:rPr lang="en-US" smtClean="0"/>
              <a:t>‹#›</a:t>
            </a:fld>
            <a:endParaRPr lang="en-US"/>
          </a:p>
        </p:txBody>
      </p:sp>
    </p:spTree>
    <p:extLst>
      <p:ext uri="{BB962C8B-B14F-4D97-AF65-F5344CB8AC3E}">
        <p14:creationId xmlns:p14="http://schemas.microsoft.com/office/powerpoint/2010/main" val="198693329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0629" rtl="0" eaLnBrk="1" latinLnBrk="0" hangingPunct="1">
        <a:lnSpc>
          <a:spcPct val="90000"/>
        </a:lnSpc>
        <a:spcBef>
          <a:spcPct val="0"/>
        </a:spcBef>
        <a:buNone/>
        <a:defRPr lang="en-US" sz="4780" kern="1200" cap="none" spc="0" baseline="0" dirty="0">
          <a:solidFill>
            <a:schemeClr val="tx1">
              <a:lumMod val="85000"/>
              <a:lumOff val="15000"/>
            </a:schemeClr>
          </a:solidFill>
          <a:effectLst/>
          <a:latin typeface="+mj-lt"/>
          <a:ea typeface="+mn-ea"/>
          <a:cs typeface="+mn-cs"/>
        </a:defRPr>
      </a:lvl1pPr>
    </p:titleStyle>
    <p:bodyStyle>
      <a:lvl1pPr marL="182126" indent="-182126" algn="l" defTabSz="910629" rtl="0" eaLnBrk="1" latinLnBrk="0" hangingPunct="1">
        <a:lnSpc>
          <a:spcPct val="100000"/>
        </a:lnSpc>
        <a:spcBef>
          <a:spcPts val="897"/>
        </a:spcBef>
        <a:spcAft>
          <a:spcPts val="0"/>
        </a:spcAft>
        <a:buClr>
          <a:schemeClr val="tx1">
            <a:lumMod val="85000"/>
            <a:lumOff val="15000"/>
          </a:schemeClr>
        </a:buClr>
        <a:buFont typeface="Garamond" pitchFamily="18" charset="0"/>
        <a:buChar char="◦"/>
        <a:defRPr sz="1792" kern="1200">
          <a:solidFill>
            <a:schemeClr val="tx1"/>
          </a:solidFill>
          <a:latin typeface="+mn-lt"/>
          <a:ea typeface="+mn-ea"/>
          <a:cs typeface="+mn-cs"/>
        </a:defRPr>
      </a:lvl1pPr>
      <a:lvl2pPr marL="455315" indent="-182126" algn="l" defTabSz="910629" rtl="0" eaLnBrk="1" latinLnBrk="0" hangingPunct="1">
        <a:lnSpc>
          <a:spcPct val="100000"/>
        </a:lnSpc>
        <a:spcBef>
          <a:spcPts val="498"/>
        </a:spcBef>
        <a:buClr>
          <a:schemeClr val="tx1">
            <a:lumMod val="85000"/>
            <a:lumOff val="15000"/>
          </a:schemeClr>
        </a:buClr>
        <a:buFont typeface="Garamond" pitchFamily="18" charset="0"/>
        <a:buChar char="◦"/>
        <a:defRPr sz="1593" kern="1200">
          <a:solidFill>
            <a:schemeClr val="tx1"/>
          </a:solidFill>
          <a:latin typeface="+mn-lt"/>
          <a:ea typeface="+mn-ea"/>
          <a:cs typeface="+mn-cs"/>
        </a:defRPr>
      </a:lvl2pPr>
      <a:lvl3pPr marL="728504" indent="-182126" algn="l" defTabSz="910629" rtl="0" eaLnBrk="1" latinLnBrk="0" hangingPunct="1">
        <a:lnSpc>
          <a:spcPct val="100000"/>
        </a:lnSpc>
        <a:spcBef>
          <a:spcPts val="498"/>
        </a:spcBef>
        <a:buClr>
          <a:schemeClr val="tx1">
            <a:lumMod val="85000"/>
            <a:lumOff val="15000"/>
          </a:schemeClr>
        </a:buClr>
        <a:buFont typeface="Garamond" pitchFamily="18" charset="0"/>
        <a:buChar char="◦"/>
        <a:defRPr sz="1394" kern="1200">
          <a:solidFill>
            <a:schemeClr val="tx1"/>
          </a:solidFill>
          <a:latin typeface="+mn-lt"/>
          <a:ea typeface="+mn-ea"/>
          <a:cs typeface="+mn-cs"/>
        </a:defRPr>
      </a:lvl3pPr>
      <a:lvl4pPr marL="1001692" indent="-182126" algn="l" defTabSz="910629" rtl="0" eaLnBrk="1" latinLnBrk="0" hangingPunct="1">
        <a:lnSpc>
          <a:spcPct val="100000"/>
        </a:lnSpc>
        <a:spcBef>
          <a:spcPts val="498"/>
        </a:spcBef>
        <a:buClr>
          <a:schemeClr val="tx1">
            <a:lumMod val="85000"/>
            <a:lumOff val="15000"/>
          </a:schemeClr>
        </a:buClr>
        <a:buFont typeface="Garamond" pitchFamily="18" charset="0"/>
        <a:buChar char="◦"/>
        <a:defRPr sz="1394" kern="1200">
          <a:solidFill>
            <a:schemeClr val="tx1"/>
          </a:solidFill>
          <a:latin typeface="+mn-lt"/>
          <a:ea typeface="+mn-ea"/>
          <a:cs typeface="+mn-cs"/>
        </a:defRPr>
      </a:lvl4pPr>
      <a:lvl5pPr marL="1274882" indent="-182126" algn="l" defTabSz="910629" rtl="0" eaLnBrk="1" latinLnBrk="0" hangingPunct="1">
        <a:lnSpc>
          <a:spcPct val="100000"/>
        </a:lnSpc>
        <a:spcBef>
          <a:spcPts val="498"/>
        </a:spcBef>
        <a:buClr>
          <a:schemeClr val="tx1">
            <a:lumMod val="85000"/>
            <a:lumOff val="15000"/>
          </a:schemeClr>
        </a:buClr>
        <a:buFont typeface="Garamond" pitchFamily="18" charset="0"/>
        <a:buChar char="◦"/>
        <a:defRPr sz="1394" kern="1200">
          <a:solidFill>
            <a:schemeClr val="tx1"/>
          </a:solidFill>
          <a:latin typeface="+mn-lt"/>
          <a:ea typeface="+mn-ea"/>
          <a:cs typeface="+mn-cs"/>
        </a:defRPr>
      </a:lvl5pPr>
      <a:lvl6pPr marL="1593403" indent="-227658" algn="l" defTabSz="910629" rtl="0" eaLnBrk="1" latinLnBrk="0" hangingPunct="1">
        <a:lnSpc>
          <a:spcPct val="100000"/>
        </a:lnSpc>
        <a:spcBef>
          <a:spcPts val="498"/>
        </a:spcBef>
        <a:buClr>
          <a:schemeClr val="tx1">
            <a:lumMod val="85000"/>
            <a:lumOff val="15000"/>
          </a:schemeClr>
        </a:buClr>
        <a:buFont typeface="Garamond" pitchFamily="18" charset="0"/>
        <a:buChar char="◦"/>
        <a:defRPr sz="1394" kern="1200">
          <a:solidFill>
            <a:schemeClr val="tx1"/>
          </a:solidFill>
          <a:latin typeface="+mn-lt"/>
          <a:ea typeface="+mn-ea"/>
          <a:cs typeface="+mn-cs"/>
        </a:defRPr>
      </a:lvl6pPr>
      <a:lvl7pPr marL="1892166" indent="-227658" algn="l" defTabSz="910629" rtl="0" eaLnBrk="1" latinLnBrk="0" hangingPunct="1">
        <a:lnSpc>
          <a:spcPct val="100000"/>
        </a:lnSpc>
        <a:spcBef>
          <a:spcPts val="498"/>
        </a:spcBef>
        <a:buClr>
          <a:schemeClr val="tx1">
            <a:lumMod val="85000"/>
            <a:lumOff val="15000"/>
          </a:schemeClr>
        </a:buClr>
        <a:buFont typeface="Garamond" pitchFamily="18" charset="0"/>
        <a:buChar char="◦"/>
        <a:defRPr sz="1394" kern="1200">
          <a:solidFill>
            <a:schemeClr val="tx1"/>
          </a:solidFill>
          <a:latin typeface="+mn-lt"/>
          <a:ea typeface="+mn-ea"/>
          <a:cs typeface="+mn-cs"/>
        </a:defRPr>
      </a:lvl7pPr>
      <a:lvl8pPr marL="2190929" indent="-227658" algn="l" defTabSz="910629" rtl="0" eaLnBrk="1" latinLnBrk="0" hangingPunct="1">
        <a:lnSpc>
          <a:spcPct val="100000"/>
        </a:lnSpc>
        <a:spcBef>
          <a:spcPts val="498"/>
        </a:spcBef>
        <a:buClr>
          <a:schemeClr val="tx1">
            <a:lumMod val="85000"/>
            <a:lumOff val="15000"/>
          </a:schemeClr>
        </a:buClr>
        <a:buFont typeface="Garamond" pitchFamily="18" charset="0"/>
        <a:buChar char="◦"/>
        <a:defRPr sz="1394" kern="1200">
          <a:solidFill>
            <a:schemeClr val="tx1"/>
          </a:solidFill>
          <a:latin typeface="+mn-lt"/>
          <a:ea typeface="+mn-ea"/>
          <a:cs typeface="+mn-cs"/>
        </a:defRPr>
      </a:lvl8pPr>
      <a:lvl9pPr marL="2489692" indent="-227658" algn="l" defTabSz="910629" rtl="0" eaLnBrk="1" latinLnBrk="0" hangingPunct="1">
        <a:lnSpc>
          <a:spcPct val="100000"/>
        </a:lnSpc>
        <a:spcBef>
          <a:spcPts val="498"/>
        </a:spcBef>
        <a:buClr>
          <a:schemeClr val="tx1">
            <a:lumMod val="85000"/>
            <a:lumOff val="15000"/>
          </a:schemeClr>
        </a:buClr>
        <a:buFont typeface="Garamond" pitchFamily="18" charset="0"/>
        <a:buChar char="◦"/>
        <a:defRPr sz="1394" kern="1200">
          <a:solidFill>
            <a:schemeClr val="tx1"/>
          </a:solidFill>
          <a:latin typeface="+mn-lt"/>
          <a:ea typeface="+mn-ea"/>
          <a:cs typeface="+mn-cs"/>
        </a:defRPr>
      </a:lvl9pPr>
    </p:bodyStyle>
    <p:otherStyle>
      <a:defPPr>
        <a:defRPr lang="en-US"/>
      </a:defPPr>
      <a:lvl1pPr marL="0" algn="l" defTabSz="910629" rtl="0" eaLnBrk="1" latinLnBrk="0" hangingPunct="1">
        <a:defRPr sz="1792" kern="1200">
          <a:solidFill>
            <a:schemeClr val="tx1"/>
          </a:solidFill>
          <a:latin typeface="+mn-lt"/>
          <a:ea typeface="+mn-ea"/>
          <a:cs typeface="+mn-cs"/>
        </a:defRPr>
      </a:lvl1pPr>
      <a:lvl2pPr marL="455315" algn="l" defTabSz="910629" rtl="0" eaLnBrk="1" latinLnBrk="0" hangingPunct="1">
        <a:defRPr sz="1792" kern="1200">
          <a:solidFill>
            <a:schemeClr val="tx1"/>
          </a:solidFill>
          <a:latin typeface="+mn-lt"/>
          <a:ea typeface="+mn-ea"/>
          <a:cs typeface="+mn-cs"/>
        </a:defRPr>
      </a:lvl2pPr>
      <a:lvl3pPr marL="910629" algn="l" defTabSz="910629" rtl="0" eaLnBrk="1" latinLnBrk="0" hangingPunct="1">
        <a:defRPr sz="1792" kern="1200">
          <a:solidFill>
            <a:schemeClr val="tx1"/>
          </a:solidFill>
          <a:latin typeface="+mn-lt"/>
          <a:ea typeface="+mn-ea"/>
          <a:cs typeface="+mn-cs"/>
        </a:defRPr>
      </a:lvl3pPr>
      <a:lvl4pPr marL="1365945" algn="l" defTabSz="910629" rtl="0" eaLnBrk="1" latinLnBrk="0" hangingPunct="1">
        <a:defRPr sz="1792" kern="1200">
          <a:solidFill>
            <a:schemeClr val="tx1"/>
          </a:solidFill>
          <a:latin typeface="+mn-lt"/>
          <a:ea typeface="+mn-ea"/>
          <a:cs typeface="+mn-cs"/>
        </a:defRPr>
      </a:lvl4pPr>
      <a:lvl5pPr marL="1821260" algn="l" defTabSz="910629" rtl="0" eaLnBrk="1" latinLnBrk="0" hangingPunct="1">
        <a:defRPr sz="1792" kern="1200">
          <a:solidFill>
            <a:schemeClr val="tx1"/>
          </a:solidFill>
          <a:latin typeface="+mn-lt"/>
          <a:ea typeface="+mn-ea"/>
          <a:cs typeface="+mn-cs"/>
        </a:defRPr>
      </a:lvl5pPr>
      <a:lvl6pPr marL="2276575" algn="l" defTabSz="910629" rtl="0" eaLnBrk="1" latinLnBrk="0" hangingPunct="1">
        <a:defRPr sz="1792" kern="1200">
          <a:solidFill>
            <a:schemeClr val="tx1"/>
          </a:solidFill>
          <a:latin typeface="+mn-lt"/>
          <a:ea typeface="+mn-ea"/>
          <a:cs typeface="+mn-cs"/>
        </a:defRPr>
      </a:lvl6pPr>
      <a:lvl7pPr marL="2731889" algn="l" defTabSz="910629" rtl="0" eaLnBrk="1" latinLnBrk="0" hangingPunct="1">
        <a:defRPr sz="1792" kern="1200">
          <a:solidFill>
            <a:schemeClr val="tx1"/>
          </a:solidFill>
          <a:latin typeface="+mn-lt"/>
          <a:ea typeface="+mn-ea"/>
          <a:cs typeface="+mn-cs"/>
        </a:defRPr>
      </a:lvl7pPr>
      <a:lvl8pPr marL="3187204" algn="l" defTabSz="910629" rtl="0" eaLnBrk="1" latinLnBrk="0" hangingPunct="1">
        <a:defRPr sz="1792" kern="1200">
          <a:solidFill>
            <a:schemeClr val="tx1"/>
          </a:solidFill>
          <a:latin typeface="+mn-lt"/>
          <a:ea typeface="+mn-ea"/>
          <a:cs typeface="+mn-cs"/>
        </a:defRPr>
      </a:lvl8pPr>
      <a:lvl9pPr marL="3642519" algn="l" defTabSz="910629" rtl="0" eaLnBrk="1" latinLnBrk="0" hangingPunct="1">
        <a:defRPr sz="1792"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03AD22-7007-9E47-9AD0-7EFE7FE3727A}"/>
              </a:ext>
            </a:extLst>
          </p:cNvPr>
          <p:cNvSpPr>
            <a:spLocks noGrp="1"/>
          </p:cNvSpPr>
          <p:nvPr>
            <p:ph type="title"/>
          </p:nvPr>
        </p:nvSpPr>
        <p:spPr>
          <a:xfrm>
            <a:off x="838217" y="365125"/>
            <a:ext cx="10515567"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428EEA-8307-D640-9DCE-4064679EA2BA}"/>
              </a:ext>
            </a:extLst>
          </p:cNvPr>
          <p:cNvSpPr>
            <a:spLocks noGrp="1"/>
          </p:cNvSpPr>
          <p:nvPr>
            <p:ph type="body" idx="1"/>
          </p:nvPr>
        </p:nvSpPr>
        <p:spPr>
          <a:xfrm>
            <a:off x="838217" y="1825625"/>
            <a:ext cx="10515567" cy="43510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1BB25-8BAC-A549-A050-B123DD965FCB}"/>
              </a:ext>
            </a:extLst>
          </p:cNvPr>
          <p:cNvSpPr>
            <a:spLocks noGrp="1"/>
          </p:cNvSpPr>
          <p:nvPr>
            <p:ph type="dt" sz="half" idx="2"/>
          </p:nvPr>
        </p:nvSpPr>
        <p:spPr>
          <a:xfrm>
            <a:off x="838218" y="6356615"/>
            <a:ext cx="2743133"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6A5A25F7-E000-6E49-AA54-3531B4A0EE8A}" type="datetimeFigureOut">
              <a:rPr lang="en-US" smtClean="0"/>
              <a:t>9/26/2022</a:t>
            </a:fld>
            <a:endParaRPr lang="en-US"/>
          </a:p>
        </p:txBody>
      </p:sp>
      <p:sp>
        <p:nvSpPr>
          <p:cNvPr id="5" name="Footer Placeholder 4">
            <a:extLst>
              <a:ext uri="{FF2B5EF4-FFF2-40B4-BE49-F238E27FC236}">
                <a16:creationId xmlns:a16="http://schemas.microsoft.com/office/drawing/2014/main" id="{B90B8506-98A0-9F48-AA31-92C7A4A85E4E}"/>
              </a:ext>
            </a:extLst>
          </p:cNvPr>
          <p:cNvSpPr>
            <a:spLocks noGrp="1"/>
          </p:cNvSpPr>
          <p:nvPr>
            <p:ph type="ftr" sz="quarter" idx="3"/>
          </p:nvPr>
        </p:nvSpPr>
        <p:spPr>
          <a:xfrm>
            <a:off x="4038318" y="6356615"/>
            <a:ext cx="411536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E1A153-E77E-6140-80AB-08547F8D2182}"/>
              </a:ext>
            </a:extLst>
          </p:cNvPr>
          <p:cNvSpPr>
            <a:spLocks noGrp="1"/>
          </p:cNvSpPr>
          <p:nvPr>
            <p:ph type="sldNum" sz="quarter" idx="4"/>
          </p:nvPr>
        </p:nvSpPr>
        <p:spPr>
          <a:xfrm>
            <a:off x="8610650" y="6356615"/>
            <a:ext cx="2743134"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1D4CDB8-E27D-9640-8D46-CF734E8DACAC}" type="slidenum">
              <a:rPr lang="en-US" smtClean="0"/>
              <a:t>‹#›</a:t>
            </a:fld>
            <a:endParaRPr lang="en-US"/>
          </a:p>
        </p:txBody>
      </p:sp>
    </p:spTree>
    <p:extLst>
      <p:ext uri="{BB962C8B-B14F-4D97-AF65-F5344CB8AC3E}">
        <p14:creationId xmlns:p14="http://schemas.microsoft.com/office/powerpoint/2010/main" val="1380907314"/>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761970" rtl="0" eaLnBrk="1" latinLnBrk="0" hangingPunct="1">
        <a:lnSpc>
          <a:spcPct val="90000"/>
        </a:lnSpc>
        <a:spcBef>
          <a:spcPct val="0"/>
        </a:spcBef>
        <a:buNone/>
        <a:defRPr sz="3667" kern="1200">
          <a:solidFill>
            <a:schemeClr val="tx1"/>
          </a:solidFill>
          <a:latin typeface="+mj-lt"/>
          <a:ea typeface="+mj-ea"/>
          <a:cs typeface="+mj-cs"/>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C4229D-52AF-AE48-8BCC-6CBED806E47B}"/>
              </a:ext>
            </a:extLst>
          </p:cNvPr>
          <p:cNvSpPr>
            <a:spLocks noGrp="1"/>
          </p:cNvSpPr>
          <p:nvPr>
            <p:ph type="title"/>
          </p:nvPr>
        </p:nvSpPr>
        <p:spPr>
          <a:xfrm>
            <a:off x="838217" y="365125"/>
            <a:ext cx="10515567"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5DEB547-AB14-AF4C-AD44-B82997E2028F}"/>
              </a:ext>
            </a:extLst>
          </p:cNvPr>
          <p:cNvSpPr>
            <a:spLocks noGrp="1"/>
          </p:cNvSpPr>
          <p:nvPr>
            <p:ph type="body" idx="1"/>
          </p:nvPr>
        </p:nvSpPr>
        <p:spPr>
          <a:xfrm>
            <a:off x="838217" y="1825625"/>
            <a:ext cx="10515567" cy="43510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BCF47D-5461-664E-8E76-F8B704A08712}"/>
              </a:ext>
            </a:extLst>
          </p:cNvPr>
          <p:cNvSpPr>
            <a:spLocks noGrp="1"/>
          </p:cNvSpPr>
          <p:nvPr>
            <p:ph type="dt" sz="half" idx="2"/>
          </p:nvPr>
        </p:nvSpPr>
        <p:spPr>
          <a:xfrm>
            <a:off x="838218" y="6356615"/>
            <a:ext cx="2743133"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97794828-CF74-134D-B238-FE86DAD5C986}" type="datetimeFigureOut">
              <a:rPr lang="en-US" smtClean="0"/>
              <a:t>9/26/2022</a:t>
            </a:fld>
            <a:endParaRPr lang="en-US"/>
          </a:p>
        </p:txBody>
      </p:sp>
      <p:sp>
        <p:nvSpPr>
          <p:cNvPr id="5" name="Footer Placeholder 4">
            <a:extLst>
              <a:ext uri="{FF2B5EF4-FFF2-40B4-BE49-F238E27FC236}">
                <a16:creationId xmlns:a16="http://schemas.microsoft.com/office/drawing/2014/main" id="{DCFD879C-BE0E-7640-8A82-4F8517E3E68B}"/>
              </a:ext>
            </a:extLst>
          </p:cNvPr>
          <p:cNvSpPr>
            <a:spLocks noGrp="1"/>
          </p:cNvSpPr>
          <p:nvPr>
            <p:ph type="ftr" sz="quarter" idx="3"/>
          </p:nvPr>
        </p:nvSpPr>
        <p:spPr>
          <a:xfrm>
            <a:off x="4038318" y="6356615"/>
            <a:ext cx="411536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A236367-7B76-5144-ACFC-13B84698A093}"/>
              </a:ext>
            </a:extLst>
          </p:cNvPr>
          <p:cNvSpPr>
            <a:spLocks noGrp="1"/>
          </p:cNvSpPr>
          <p:nvPr>
            <p:ph type="sldNum" sz="quarter" idx="4"/>
          </p:nvPr>
        </p:nvSpPr>
        <p:spPr>
          <a:xfrm>
            <a:off x="8610650" y="6356615"/>
            <a:ext cx="2743134"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916EF7D7-8B5C-964C-B55E-6F0D1F636886}" type="slidenum">
              <a:rPr lang="en-US" smtClean="0"/>
              <a:t>‹#›</a:t>
            </a:fld>
            <a:endParaRPr lang="en-US"/>
          </a:p>
        </p:txBody>
      </p:sp>
    </p:spTree>
    <p:extLst>
      <p:ext uri="{BB962C8B-B14F-4D97-AF65-F5344CB8AC3E}">
        <p14:creationId xmlns:p14="http://schemas.microsoft.com/office/powerpoint/2010/main" val="7987821"/>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761970" rtl="0" eaLnBrk="1" latinLnBrk="0" hangingPunct="1">
        <a:lnSpc>
          <a:spcPct val="90000"/>
        </a:lnSpc>
        <a:spcBef>
          <a:spcPct val="0"/>
        </a:spcBef>
        <a:buNone/>
        <a:defRPr sz="3667" kern="1200">
          <a:solidFill>
            <a:schemeClr val="tx1"/>
          </a:solidFill>
          <a:latin typeface="+mj-lt"/>
          <a:ea typeface="+mj-ea"/>
          <a:cs typeface="+mj-cs"/>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03AD22-7007-9E47-9AD0-7EFE7FE3727A}"/>
              </a:ext>
            </a:extLst>
          </p:cNvPr>
          <p:cNvSpPr>
            <a:spLocks noGrp="1"/>
          </p:cNvSpPr>
          <p:nvPr>
            <p:ph type="title"/>
          </p:nvPr>
        </p:nvSpPr>
        <p:spPr>
          <a:xfrm>
            <a:off x="838217" y="365125"/>
            <a:ext cx="10515567"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428EEA-8307-D640-9DCE-4064679EA2BA}"/>
              </a:ext>
            </a:extLst>
          </p:cNvPr>
          <p:cNvSpPr>
            <a:spLocks noGrp="1"/>
          </p:cNvSpPr>
          <p:nvPr>
            <p:ph type="body" idx="1"/>
          </p:nvPr>
        </p:nvSpPr>
        <p:spPr>
          <a:xfrm>
            <a:off x="838217" y="1825625"/>
            <a:ext cx="10515567" cy="43510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1BB25-8BAC-A549-A050-B123DD965FCB}"/>
              </a:ext>
            </a:extLst>
          </p:cNvPr>
          <p:cNvSpPr>
            <a:spLocks noGrp="1"/>
          </p:cNvSpPr>
          <p:nvPr>
            <p:ph type="dt" sz="half" idx="2"/>
          </p:nvPr>
        </p:nvSpPr>
        <p:spPr>
          <a:xfrm>
            <a:off x="838218" y="6356615"/>
            <a:ext cx="2743133"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6A5A25F7-E000-6E49-AA54-3531B4A0EE8A}" type="datetimeFigureOut">
              <a:rPr lang="en-US" smtClean="0"/>
              <a:t>9/26/2022</a:t>
            </a:fld>
            <a:endParaRPr lang="en-US"/>
          </a:p>
        </p:txBody>
      </p:sp>
      <p:sp>
        <p:nvSpPr>
          <p:cNvPr id="5" name="Footer Placeholder 4">
            <a:extLst>
              <a:ext uri="{FF2B5EF4-FFF2-40B4-BE49-F238E27FC236}">
                <a16:creationId xmlns:a16="http://schemas.microsoft.com/office/drawing/2014/main" id="{B90B8506-98A0-9F48-AA31-92C7A4A85E4E}"/>
              </a:ext>
            </a:extLst>
          </p:cNvPr>
          <p:cNvSpPr>
            <a:spLocks noGrp="1"/>
          </p:cNvSpPr>
          <p:nvPr>
            <p:ph type="ftr" sz="quarter" idx="3"/>
          </p:nvPr>
        </p:nvSpPr>
        <p:spPr>
          <a:xfrm>
            <a:off x="4038318" y="6356615"/>
            <a:ext cx="411536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E1A153-E77E-6140-80AB-08547F8D2182}"/>
              </a:ext>
            </a:extLst>
          </p:cNvPr>
          <p:cNvSpPr>
            <a:spLocks noGrp="1"/>
          </p:cNvSpPr>
          <p:nvPr>
            <p:ph type="sldNum" sz="quarter" idx="4"/>
          </p:nvPr>
        </p:nvSpPr>
        <p:spPr>
          <a:xfrm>
            <a:off x="8610650" y="6356615"/>
            <a:ext cx="2743134"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1D4CDB8-E27D-9640-8D46-CF734E8DACAC}" type="slidenum">
              <a:rPr lang="en-US" smtClean="0"/>
              <a:t>‹#›</a:t>
            </a:fld>
            <a:endParaRPr lang="en-US"/>
          </a:p>
        </p:txBody>
      </p:sp>
    </p:spTree>
    <p:extLst>
      <p:ext uri="{BB962C8B-B14F-4D97-AF65-F5344CB8AC3E}">
        <p14:creationId xmlns:p14="http://schemas.microsoft.com/office/powerpoint/2010/main" val="3876201977"/>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761970" rtl="0" eaLnBrk="1" latinLnBrk="0" hangingPunct="1">
        <a:lnSpc>
          <a:spcPct val="90000"/>
        </a:lnSpc>
        <a:spcBef>
          <a:spcPct val="0"/>
        </a:spcBef>
        <a:buNone/>
        <a:defRPr sz="3667" kern="1200">
          <a:solidFill>
            <a:schemeClr val="tx1"/>
          </a:solidFill>
          <a:latin typeface="+mj-lt"/>
          <a:ea typeface="+mj-ea"/>
          <a:cs typeface="+mj-cs"/>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C4229D-52AF-AE48-8BCC-6CBED806E47B}"/>
              </a:ext>
            </a:extLst>
          </p:cNvPr>
          <p:cNvSpPr>
            <a:spLocks noGrp="1"/>
          </p:cNvSpPr>
          <p:nvPr>
            <p:ph type="title"/>
          </p:nvPr>
        </p:nvSpPr>
        <p:spPr>
          <a:xfrm>
            <a:off x="838217" y="365125"/>
            <a:ext cx="10515567"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5DEB547-AB14-AF4C-AD44-B82997E2028F}"/>
              </a:ext>
            </a:extLst>
          </p:cNvPr>
          <p:cNvSpPr>
            <a:spLocks noGrp="1"/>
          </p:cNvSpPr>
          <p:nvPr>
            <p:ph type="body" idx="1"/>
          </p:nvPr>
        </p:nvSpPr>
        <p:spPr>
          <a:xfrm>
            <a:off x="838217" y="1825625"/>
            <a:ext cx="10515567" cy="43510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BCF47D-5461-664E-8E76-F8B704A08712}"/>
              </a:ext>
            </a:extLst>
          </p:cNvPr>
          <p:cNvSpPr>
            <a:spLocks noGrp="1"/>
          </p:cNvSpPr>
          <p:nvPr>
            <p:ph type="dt" sz="half" idx="2"/>
          </p:nvPr>
        </p:nvSpPr>
        <p:spPr>
          <a:xfrm>
            <a:off x="838218" y="6356615"/>
            <a:ext cx="2743133"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97794828-CF74-134D-B238-FE86DAD5C986}" type="datetimeFigureOut">
              <a:rPr lang="en-US" smtClean="0"/>
              <a:t>9/26/2022</a:t>
            </a:fld>
            <a:endParaRPr lang="en-US"/>
          </a:p>
        </p:txBody>
      </p:sp>
      <p:sp>
        <p:nvSpPr>
          <p:cNvPr id="5" name="Footer Placeholder 4">
            <a:extLst>
              <a:ext uri="{FF2B5EF4-FFF2-40B4-BE49-F238E27FC236}">
                <a16:creationId xmlns:a16="http://schemas.microsoft.com/office/drawing/2014/main" id="{DCFD879C-BE0E-7640-8A82-4F8517E3E68B}"/>
              </a:ext>
            </a:extLst>
          </p:cNvPr>
          <p:cNvSpPr>
            <a:spLocks noGrp="1"/>
          </p:cNvSpPr>
          <p:nvPr>
            <p:ph type="ftr" sz="quarter" idx="3"/>
          </p:nvPr>
        </p:nvSpPr>
        <p:spPr>
          <a:xfrm>
            <a:off x="4038318" y="6356615"/>
            <a:ext cx="411536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A236367-7B76-5144-ACFC-13B84698A093}"/>
              </a:ext>
            </a:extLst>
          </p:cNvPr>
          <p:cNvSpPr>
            <a:spLocks noGrp="1"/>
          </p:cNvSpPr>
          <p:nvPr>
            <p:ph type="sldNum" sz="quarter" idx="4"/>
          </p:nvPr>
        </p:nvSpPr>
        <p:spPr>
          <a:xfrm>
            <a:off x="8610650" y="6356615"/>
            <a:ext cx="2743134"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916EF7D7-8B5C-964C-B55E-6F0D1F636886}" type="slidenum">
              <a:rPr lang="en-US" smtClean="0"/>
              <a:t>‹#›</a:t>
            </a:fld>
            <a:endParaRPr lang="en-US"/>
          </a:p>
        </p:txBody>
      </p:sp>
    </p:spTree>
    <p:extLst>
      <p:ext uri="{BB962C8B-B14F-4D97-AF65-F5344CB8AC3E}">
        <p14:creationId xmlns:p14="http://schemas.microsoft.com/office/powerpoint/2010/main" val="2724164293"/>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l" defTabSz="761970" rtl="0" eaLnBrk="1" latinLnBrk="0" hangingPunct="1">
        <a:lnSpc>
          <a:spcPct val="90000"/>
        </a:lnSpc>
        <a:spcBef>
          <a:spcPct val="0"/>
        </a:spcBef>
        <a:buNone/>
        <a:defRPr sz="3667" kern="1200">
          <a:solidFill>
            <a:schemeClr val="tx1"/>
          </a:solidFill>
          <a:latin typeface="+mj-lt"/>
          <a:ea typeface="+mj-ea"/>
          <a:cs typeface="+mj-cs"/>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0">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B10D48A9-CD6D-1148-9D61-2F254D61F8C5}" type="datetimeFigureOut">
              <a:rPr lang="en-US" smtClean="0"/>
              <a:t>9/26/2022</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B96458AA-300B-8147-A6AF-6BF973B01A21}" type="slidenum">
              <a:rPr lang="en-US" smtClean="0"/>
              <a:t>‹#›</a:t>
            </a:fld>
            <a:endParaRPr lang="en-US"/>
          </a:p>
        </p:txBody>
      </p:sp>
    </p:spTree>
    <p:extLst>
      <p:ext uri="{BB962C8B-B14F-4D97-AF65-F5344CB8AC3E}">
        <p14:creationId xmlns:p14="http://schemas.microsoft.com/office/powerpoint/2010/main" val="438944333"/>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 id="2147483796" r:id="rId17"/>
    <p:sldLayoutId id="2147483797" r:id="rId18"/>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3.xml"/></Relationships>
</file>

<file path=ppt/slides/_rels/slide1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5.xml"/><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7.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www.ncbi.nlm.nih.gov/pmc/articles/PMC7151245/figure/fig1/" TargetMode="External"/><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62.xml"/><Relationship Id="rId1" Type="http://schemas.openxmlformats.org/officeDocument/2006/relationships/tags" Target="../tags/tag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7.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4B51A-29F8-840A-D95B-8E1D9CD6C023}"/>
              </a:ext>
            </a:extLst>
          </p:cNvPr>
          <p:cNvSpPr>
            <a:spLocks noGrp="1"/>
          </p:cNvSpPr>
          <p:nvPr>
            <p:ph type="ctrTitle"/>
          </p:nvPr>
        </p:nvSpPr>
        <p:spPr>
          <a:xfrm>
            <a:off x="1683171" y="304800"/>
            <a:ext cx="8825658" cy="2677648"/>
          </a:xfrm>
        </p:spPr>
        <p:txBody>
          <a:bodyPr>
            <a:normAutofit/>
          </a:bodyPr>
          <a:lstStyle/>
          <a:p>
            <a:r>
              <a:rPr lang="en-US" sz="3600" b="1" dirty="0"/>
              <a:t>Difficult Airway Management and Considerations for Intubation in COVID-19</a:t>
            </a:r>
            <a:r>
              <a:rPr lang="en-US" sz="3600" dirty="0"/>
              <a:t> </a:t>
            </a:r>
          </a:p>
        </p:txBody>
      </p:sp>
      <p:sp>
        <p:nvSpPr>
          <p:cNvPr id="3" name="Subtitle 2">
            <a:extLst>
              <a:ext uri="{FF2B5EF4-FFF2-40B4-BE49-F238E27FC236}">
                <a16:creationId xmlns:a16="http://schemas.microsoft.com/office/drawing/2014/main" id="{7D5133D4-473E-1BE7-A317-41D1C8010C60}"/>
              </a:ext>
            </a:extLst>
          </p:cNvPr>
          <p:cNvSpPr>
            <a:spLocks noGrp="1"/>
          </p:cNvSpPr>
          <p:nvPr>
            <p:ph type="subTitle" idx="1"/>
          </p:nvPr>
        </p:nvSpPr>
        <p:spPr>
          <a:xfrm>
            <a:off x="592248" y="5818389"/>
            <a:ext cx="8825658" cy="861420"/>
          </a:xfrm>
        </p:spPr>
        <p:txBody>
          <a:bodyPr/>
          <a:lstStyle/>
          <a:p>
            <a:r>
              <a:rPr lang="en-US" b="1" dirty="0"/>
              <a:t>Suncoast Pulmonary Symposium 2022</a:t>
            </a:r>
            <a:endParaRPr lang="en-US" dirty="0"/>
          </a:p>
        </p:txBody>
      </p:sp>
      <p:sp>
        <p:nvSpPr>
          <p:cNvPr id="4" name="TextBox 3">
            <a:extLst>
              <a:ext uri="{FF2B5EF4-FFF2-40B4-BE49-F238E27FC236}">
                <a16:creationId xmlns:a16="http://schemas.microsoft.com/office/drawing/2014/main" id="{A67C1CE8-5B07-231C-4A11-3ACEAE50A4A8}"/>
              </a:ext>
            </a:extLst>
          </p:cNvPr>
          <p:cNvSpPr txBox="1"/>
          <p:nvPr/>
        </p:nvSpPr>
        <p:spPr>
          <a:xfrm>
            <a:off x="5761409" y="5055843"/>
            <a:ext cx="6330199"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T Fuhrman, MD, </a:t>
            </a:r>
            <a:r>
              <a:rPr lang="en-US" dirty="0" err="1">
                <a:solidFill>
                  <a:schemeClr val="bg1"/>
                </a:solidFill>
                <a:latin typeface="Times New Roman" panose="02020603050405020304" pitchFamily="18" charset="0"/>
                <a:cs typeface="Times New Roman" panose="02020603050405020304" pitchFamily="18" charset="0"/>
              </a:rPr>
              <a:t>MMSc</a:t>
            </a:r>
            <a:r>
              <a:rPr lang="en-US" dirty="0">
                <a:solidFill>
                  <a:schemeClr val="bg1"/>
                </a:solidFill>
                <a:latin typeface="Times New Roman" panose="02020603050405020304" pitchFamily="18" charset="0"/>
                <a:cs typeface="Times New Roman" panose="02020603050405020304" pitchFamily="18" charset="0"/>
              </a:rPr>
              <a:t>, FASA, FCCP, FAARC RRT</a:t>
            </a:r>
          </a:p>
        </p:txBody>
      </p:sp>
    </p:spTree>
    <p:extLst>
      <p:ext uri="{BB962C8B-B14F-4D97-AF65-F5344CB8AC3E}">
        <p14:creationId xmlns:p14="http://schemas.microsoft.com/office/powerpoint/2010/main" val="735462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Difficult Airway</a:t>
            </a:r>
          </a:p>
        </p:txBody>
      </p:sp>
      <p:sp>
        <p:nvSpPr>
          <p:cNvPr id="2" name="Content Placeholder 1"/>
          <p:cNvSpPr>
            <a:spLocks noGrp="1"/>
          </p:cNvSpPr>
          <p:nvPr>
            <p:ph idx="1"/>
          </p:nvPr>
        </p:nvSpPr>
        <p:spPr>
          <a:xfrm>
            <a:off x="1154954" y="2280334"/>
            <a:ext cx="8825659" cy="3416300"/>
          </a:xfrm>
        </p:spPr>
        <p:txBody>
          <a:bodyPr>
            <a:noAutofit/>
          </a:bodyPr>
          <a:lstStyle/>
          <a:p>
            <a:pPr marL="0" indent="0">
              <a:buNone/>
            </a:pPr>
            <a:r>
              <a:rPr lang="en-US" sz="2400" b="1" dirty="0">
                <a:latin typeface="Times New Roman" panose="02020603050405020304" pitchFamily="18" charset="0"/>
                <a:cs typeface="Times New Roman" panose="02020603050405020304" pitchFamily="18" charset="0"/>
              </a:rPr>
              <a:t>      	Out of OR</a:t>
            </a:r>
          </a:p>
          <a:p>
            <a:pPr marL="0" indent="0">
              <a:buNone/>
            </a:pPr>
            <a:endParaRPr lang="en-US" sz="1000" b="1" u="sng" dirty="0">
              <a:latin typeface="Times New Roman" panose="02020603050405020304" pitchFamily="18" charset="0"/>
              <a:cs typeface="Times New Roman" panose="02020603050405020304" pitchFamily="18" charset="0"/>
            </a:endParaRPr>
          </a:p>
          <a:p>
            <a:pPr marL="0" indent="0">
              <a:buNone/>
            </a:pPr>
            <a:r>
              <a:rPr lang="en-US" sz="2400" b="1" dirty="0">
                <a:latin typeface="Times New Roman" panose="02020603050405020304" pitchFamily="18" charset="0"/>
                <a:cs typeface="Times New Roman" panose="02020603050405020304" pitchFamily="18" charset="0"/>
              </a:rPr>
              <a:t>		Best conditions NEVER as good as the OR</a:t>
            </a:r>
          </a:p>
          <a:p>
            <a:pPr marL="0" indent="0">
              <a:buNone/>
            </a:pPr>
            <a:r>
              <a:rPr lang="en-US" sz="2400" b="1" dirty="0">
                <a:latin typeface="Times New Roman" panose="02020603050405020304" pitchFamily="18" charset="0"/>
                <a:cs typeface="Times New Roman" panose="02020603050405020304" pitchFamily="18" charset="0"/>
              </a:rPr>
              <a:t>		Patient rarely really prepared</a:t>
            </a:r>
          </a:p>
          <a:p>
            <a:pPr marL="0" indent="0">
              <a:buNone/>
            </a:pPr>
            <a:r>
              <a:rPr lang="en-US" sz="2400" b="1" dirty="0">
                <a:latin typeface="Times New Roman" panose="02020603050405020304" pitchFamily="18" charset="0"/>
                <a:cs typeface="Times New Roman" panose="02020603050405020304" pitchFamily="18" charset="0"/>
              </a:rPr>
              <a:t>		Often you are on your own! </a:t>
            </a:r>
          </a:p>
          <a:p>
            <a:pPr marL="0" indent="0">
              <a:buNone/>
            </a:pPr>
            <a:r>
              <a:rPr lang="en-US" sz="2400" b="1" dirty="0">
                <a:latin typeface="Times New Roman" panose="02020603050405020304" pitchFamily="18" charset="0"/>
                <a:cs typeface="Times New Roman" panose="02020603050405020304" pitchFamily="18" charset="0"/>
              </a:rPr>
              <a:t>		Equipment – Down the hall or in the OR</a:t>
            </a:r>
          </a:p>
          <a:p>
            <a:pPr marL="0" indent="0">
              <a:buNone/>
            </a:pPr>
            <a:r>
              <a:rPr lang="en-US" sz="2400" b="1" dirty="0">
                <a:latin typeface="Times New Roman" panose="02020603050405020304" pitchFamily="18" charset="0"/>
                <a:cs typeface="Times New Roman" panose="02020603050405020304" pitchFamily="18" charset="0"/>
              </a:rPr>
              <a:t>		Medications may be in </a:t>
            </a:r>
            <a:r>
              <a:rPr lang="en-US" sz="2400" b="1" dirty="0" err="1">
                <a:latin typeface="Times New Roman" panose="02020603050405020304" pitchFamily="18" charset="0"/>
                <a:cs typeface="Times New Roman" panose="02020603050405020304" pitchFamily="18" charset="0"/>
              </a:rPr>
              <a:t>Pixis</a:t>
            </a:r>
            <a:r>
              <a:rPr lang="en-US" sz="2400" b="1" dirty="0">
                <a:latin typeface="Times New Roman" panose="02020603050405020304" pitchFamily="18" charset="0"/>
                <a:cs typeface="Times New Roman" panose="02020603050405020304" pitchFamily="18" charset="0"/>
              </a:rPr>
              <a:t> or Pharmacy;  		</a:t>
            </a:r>
          </a:p>
          <a:p>
            <a:pPr marL="0" indent="0">
              <a:buNone/>
            </a:pPr>
            <a:r>
              <a:rPr lang="en-US" sz="2400" b="1" dirty="0">
                <a:latin typeface="Times New Roman" panose="02020603050405020304" pitchFamily="18" charset="0"/>
                <a:cs typeface="Times New Roman" panose="02020603050405020304" pitchFamily="18" charset="0"/>
              </a:rPr>
              <a:t>      	Patients are not always willing to wait!</a:t>
            </a:r>
            <a:endParaRPr lang="en-US" sz="2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BA30799-1644-3DE3-DBB5-599F2B8367E6}"/>
              </a:ext>
            </a:extLst>
          </p:cNvPr>
          <p:cNvSpPr txBox="1"/>
          <p:nvPr/>
        </p:nvSpPr>
        <p:spPr>
          <a:xfrm>
            <a:off x="180109" y="6296337"/>
            <a:ext cx="4378122" cy="646331"/>
          </a:xfrm>
          <a:prstGeom prst="rect">
            <a:avLst/>
          </a:prstGeom>
          <a:noFill/>
        </p:spPr>
        <p:txBody>
          <a:bodyPr wrap="none" rtlCol="0">
            <a:spAutoFit/>
          </a:bodyPr>
          <a:lstStyle/>
          <a:p>
            <a:r>
              <a:rPr lang="en-US" b="1" dirty="0">
                <a:solidFill>
                  <a:schemeClr val="accent1">
                    <a:lumMod val="60000"/>
                    <a:lumOff val="40000"/>
                  </a:schemeClr>
                </a:solidFill>
              </a:rPr>
              <a:t>Suncoast Pulmonary Symposium 2022</a:t>
            </a:r>
            <a:endParaRPr lang="en-US" dirty="0">
              <a:solidFill>
                <a:schemeClr val="accent1">
                  <a:lumMod val="60000"/>
                  <a:lumOff val="40000"/>
                </a:schemeClr>
              </a:solidFill>
            </a:endParaRPr>
          </a:p>
          <a:p>
            <a:endParaRPr lang="en-US" dirty="0"/>
          </a:p>
        </p:txBody>
      </p:sp>
    </p:spTree>
    <p:extLst>
      <p:ext uri="{BB962C8B-B14F-4D97-AF65-F5344CB8AC3E}">
        <p14:creationId xmlns:p14="http://schemas.microsoft.com/office/powerpoint/2010/main" val="473890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DC076-DF8C-4ACF-08A8-3117F4BF5F2A}"/>
              </a:ext>
            </a:extLst>
          </p:cNvPr>
          <p:cNvSpPr>
            <a:spLocks noGrp="1"/>
          </p:cNvSpPr>
          <p:nvPr>
            <p:ph type="title"/>
          </p:nvPr>
        </p:nvSpPr>
        <p:spPr/>
        <p:txBody>
          <a:bodyPr/>
          <a:lstStyle/>
          <a:p>
            <a:r>
              <a:rPr lang="en-US" dirty="0"/>
              <a:t>Airway Management  -  SAS</a:t>
            </a:r>
            <a:endParaRPr lang="en-US" sz="4400" b="1" dirty="0"/>
          </a:p>
        </p:txBody>
      </p:sp>
      <p:sp>
        <p:nvSpPr>
          <p:cNvPr id="3" name="Content Placeholder 2">
            <a:extLst>
              <a:ext uri="{FF2B5EF4-FFF2-40B4-BE49-F238E27FC236}">
                <a16:creationId xmlns:a16="http://schemas.microsoft.com/office/drawing/2014/main" id="{169D0129-9B20-26F5-240D-BA318B25DAC0}"/>
              </a:ext>
            </a:extLst>
          </p:cNvPr>
          <p:cNvSpPr>
            <a:spLocks noGrp="1"/>
          </p:cNvSpPr>
          <p:nvPr>
            <p:ph idx="1"/>
          </p:nvPr>
        </p:nvSpPr>
        <p:spPr/>
        <p:txBody>
          <a:bodyPr>
            <a:noAutofit/>
          </a:bodyPr>
          <a:lstStyle/>
          <a:p>
            <a:pPr marL="0" indent="0">
              <a:buNone/>
            </a:pPr>
            <a:r>
              <a:rPr lang="en-US" sz="2800" b="1" dirty="0">
                <a:solidFill>
                  <a:schemeClr val="tx1"/>
                </a:solidFill>
                <a:latin typeface="Times New Roman" panose="02020603050405020304" pitchFamily="18" charset="0"/>
                <a:cs typeface="Times New Roman" panose="02020603050405020304" pitchFamily="18" charset="0"/>
              </a:rPr>
              <a:t>Safe			  For Patient and Staff.	</a:t>
            </a:r>
          </a:p>
          <a:p>
            <a:pPr marL="0" indent="0">
              <a:buNone/>
            </a:pPr>
            <a:endParaRPr lang="en-US" sz="2800" b="1" dirty="0">
              <a:solidFill>
                <a:schemeClr val="tx1"/>
              </a:solidFill>
              <a:latin typeface="Times New Roman" panose="02020603050405020304" pitchFamily="18" charset="0"/>
              <a:cs typeface="Times New Roman" panose="02020603050405020304" pitchFamily="18" charset="0"/>
            </a:endParaRPr>
          </a:p>
          <a:p>
            <a:pPr marL="0" indent="0">
              <a:buNone/>
            </a:pPr>
            <a:r>
              <a:rPr lang="en-US" sz="2800" b="1" dirty="0">
                <a:solidFill>
                  <a:schemeClr val="tx1"/>
                </a:solidFill>
                <a:latin typeface="Times New Roman" panose="02020603050405020304" pitchFamily="18" charset="0"/>
                <a:cs typeface="Times New Roman" panose="02020603050405020304" pitchFamily="18" charset="0"/>
              </a:rPr>
              <a:t>Accurate   	  Avoid Unfamiliar, Unreliable or Repeated   </a:t>
            </a:r>
          </a:p>
          <a:p>
            <a:pPr marL="0" indent="0">
              <a:buNone/>
            </a:pPr>
            <a:r>
              <a:rPr lang="en-US" sz="2800" b="1" dirty="0">
                <a:solidFill>
                  <a:schemeClr val="tx1"/>
                </a:solidFill>
                <a:latin typeface="Times New Roman" panose="02020603050405020304" pitchFamily="18" charset="0"/>
                <a:cs typeface="Times New Roman" panose="02020603050405020304" pitchFamily="18" charset="0"/>
              </a:rPr>
              <a:t>                       attempts.</a:t>
            </a:r>
          </a:p>
          <a:p>
            <a:endParaRPr lang="en-US" sz="2800" b="1" dirty="0">
              <a:solidFill>
                <a:schemeClr val="tx1"/>
              </a:solidFill>
              <a:latin typeface="Times New Roman" panose="02020603050405020304" pitchFamily="18" charset="0"/>
              <a:cs typeface="Times New Roman" panose="02020603050405020304" pitchFamily="18" charset="0"/>
            </a:endParaRPr>
          </a:p>
          <a:p>
            <a:pPr marL="0" indent="0">
              <a:buNone/>
            </a:pPr>
            <a:r>
              <a:rPr lang="en-US" sz="2800" b="1" dirty="0">
                <a:solidFill>
                  <a:schemeClr val="tx1"/>
                </a:solidFill>
                <a:latin typeface="Times New Roman" panose="02020603050405020304" pitchFamily="18" charset="0"/>
                <a:cs typeface="Times New Roman" panose="02020603050405020304" pitchFamily="18" charset="0"/>
              </a:rPr>
              <a:t>Swift			  Timely, without rush or delay</a:t>
            </a:r>
            <a:r>
              <a:rPr lang="en-US" sz="2800" b="1" dirty="0">
                <a:latin typeface="Times New Roman" panose="02020603050405020304" pitchFamily="18" charset="0"/>
                <a:cs typeface="Times New Roman" panose="02020603050405020304" pitchFamily="18" charset="0"/>
              </a:rPr>
              <a:t>.</a:t>
            </a:r>
          </a:p>
          <a:p>
            <a:pPr marL="0" indent="0">
              <a:buNone/>
            </a:pPr>
            <a:r>
              <a:rPr lang="en-US" sz="2800" b="1" dirty="0">
                <a:latin typeface="Times New Roman" panose="02020603050405020304" pitchFamily="18" charset="0"/>
                <a:cs typeface="Times New Roman" panose="02020603050405020304" pitchFamily="18" charset="0"/>
              </a:rPr>
              <a:t>										</a:t>
            </a:r>
            <a:r>
              <a:rPr lang="en-US" altLang="en-US" sz="2800" b="1"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en-US" sz="1600" b="1" dirty="0" err="1">
                <a:latin typeface="Times New Roman" panose="02020603050405020304" pitchFamily="18" charset="0"/>
                <a:ea typeface="ＭＳ Ｐゴシック" panose="020B0600070205080204" pitchFamily="34" charset="-128"/>
                <a:cs typeface="Times New Roman" panose="02020603050405020304" pitchFamily="18" charset="0"/>
              </a:rPr>
              <a:t>Anaesthesia</a:t>
            </a:r>
            <a:r>
              <a:rPr lang="en-US" altLang="en-US" sz="1600" b="1" dirty="0">
                <a:latin typeface="Times New Roman" panose="02020603050405020304" pitchFamily="18" charset="0"/>
                <a:ea typeface="ＭＳ Ｐゴシック" panose="020B0600070205080204" pitchFamily="34" charset="-128"/>
                <a:cs typeface="Times New Roman" panose="02020603050405020304" pitchFamily="18" charset="0"/>
              </a:rPr>
              <a:t> 2020:75:785-799</a:t>
            </a:r>
            <a:endParaRPr lang="en-US" sz="16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BE47B8E-E2F3-60D4-21FF-12C008C30113}"/>
              </a:ext>
            </a:extLst>
          </p:cNvPr>
          <p:cNvSpPr txBox="1"/>
          <p:nvPr/>
        </p:nvSpPr>
        <p:spPr>
          <a:xfrm>
            <a:off x="214312" y="6307574"/>
            <a:ext cx="5993055" cy="369332"/>
          </a:xfrm>
          <a:prstGeom prst="rect">
            <a:avLst/>
          </a:prstGeom>
          <a:noFill/>
        </p:spPr>
        <p:txBody>
          <a:bodyPr wrap="square">
            <a:spAutoFit/>
          </a:bodyPr>
          <a:lstStyle/>
          <a:p>
            <a:r>
              <a:rPr lang="en-US" b="1" dirty="0">
                <a:solidFill>
                  <a:schemeClr val="accent1">
                    <a:lumMod val="60000"/>
                    <a:lumOff val="40000"/>
                  </a:schemeClr>
                </a:solidFill>
              </a:rPr>
              <a:t>Suncoast Pulmonary Symposium 2022</a:t>
            </a:r>
            <a:endParaRPr lang="en-US" dirty="0">
              <a:solidFill>
                <a:schemeClr val="accent1">
                  <a:lumMod val="60000"/>
                  <a:lumOff val="40000"/>
                </a:schemeClr>
              </a:solidFill>
            </a:endParaRPr>
          </a:p>
        </p:txBody>
      </p:sp>
    </p:spTree>
    <p:extLst>
      <p:ext uri="{BB962C8B-B14F-4D97-AF65-F5344CB8AC3E}">
        <p14:creationId xmlns:p14="http://schemas.microsoft.com/office/powerpoint/2010/main" val="1125198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97476-83A4-2A7D-AB9F-C0672A32ECE6}"/>
              </a:ext>
            </a:extLst>
          </p:cNvPr>
          <p:cNvSpPr>
            <a:spLocks noGrp="1"/>
          </p:cNvSpPr>
          <p:nvPr>
            <p:ph type="title"/>
          </p:nvPr>
        </p:nvSpPr>
        <p:spPr>
          <a:xfrm>
            <a:off x="398209" y="563764"/>
            <a:ext cx="8761413" cy="706964"/>
          </a:xfrm>
        </p:spPr>
        <p:txBody>
          <a:bodyPr/>
          <a:lstStyle/>
          <a:p>
            <a:br>
              <a:rPr lang="en-US" b="1" dirty="0">
                <a:solidFill>
                  <a:schemeClr val="tx1"/>
                </a:solidFill>
              </a:rPr>
            </a:br>
            <a:r>
              <a:rPr lang="en-US" sz="2000" b="1" dirty="0">
                <a:solidFill>
                  <a:schemeClr val="bg1"/>
                </a:solidFill>
                <a:latin typeface="Times New Roman" panose="02020603050405020304" pitchFamily="18" charset="0"/>
                <a:cs typeface="Times New Roman" panose="02020603050405020304" pitchFamily="18" charset="0"/>
              </a:rPr>
              <a:t>2022 American Society of Anesthesiologists </a:t>
            </a:r>
            <a:br>
              <a:rPr lang="en-US" sz="2000" b="1" dirty="0">
                <a:solidFill>
                  <a:schemeClr val="bg1"/>
                </a:solidFill>
                <a:latin typeface="Times New Roman" panose="02020603050405020304" pitchFamily="18" charset="0"/>
                <a:cs typeface="Times New Roman" panose="02020603050405020304" pitchFamily="18" charset="0"/>
              </a:rPr>
            </a:br>
            <a:r>
              <a:rPr lang="en-US" sz="2000" b="1" dirty="0">
                <a:solidFill>
                  <a:schemeClr val="bg1"/>
                </a:solidFill>
                <a:latin typeface="Times New Roman" panose="02020603050405020304" pitchFamily="18" charset="0"/>
                <a:cs typeface="Times New Roman" panose="02020603050405020304" pitchFamily="18" charset="0"/>
              </a:rPr>
              <a:t>Practice Guidelines for Management </a:t>
            </a:r>
            <a:br>
              <a:rPr lang="en-US" sz="2000" b="1" dirty="0">
                <a:solidFill>
                  <a:schemeClr val="bg1"/>
                </a:solidFill>
                <a:latin typeface="Times New Roman" panose="02020603050405020304" pitchFamily="18" charset="0"/>
                <a:cs typeface="Times New Roman" panose="02020603050405020304" pitchFamily="18" charset="0"/>
              </a:rPr>
            </a:br>
            <a:r>
              <a:rPr lang="en-US" sz="2000" b="1" dirty="0">
                <a:solidFill>
                  <a:schemeClr val="bg1"/>
                </a:solidFill>
                <a:latin typeface="Times New Roman" panose="02020603050405020304" pitchFamily="18" charset="0"/>
                <a:cs typeface="Times New Roman" panose="02020603050405020304" pitchFamily="18" charset="0"/>
              </a:rPr>
              <a:t>of the Difficult Airway</a:t>
            </a:r>
            <a:r>
              <a:rPr lang="en-US" sz="2000" b="1" baseline="30000" dirty="0">
                <a:solidFill>
                  <a:schemeClr val="bg1"/>
                </a:solidFill>
                <a:latin typeface="Times New Roman" panose="02020603050405020304" pitchFamily="18" charset="0"/>
                <a:cs typeface="Times New Roman" panose="02020603050405020304" pitchFamily="18" charset="0"/>
              </a:rPr>
              <a:t>*</a:t>
            </a:r>
            <a:r>
              <a:rPr lang="en-US" sz="1800" i="1" dirty="0" err="1">
                <a:solidFill>
                  <a:schemeClr val="bg1"/>
                </a:solidFill>
                <a:latin typeface="Times New Roman" panose="02020603050405020304" pitchFamily="18" charset="0"/>
                <a:cs typeface="Times New Roman" panose="02020603050405020304" pitchFamily="18" charset="0"/>
              </a:rPr>
              <a:t>Anesth</a:t>
            </a:r>
            <a:r>
              <a:rPr lang="en-US" sz="1800" i="1" dirty="0">
                <a:solidFill>
                  <a:schemeClr val="bg1"/>
                </a:solidFill>
                <a:latin typeface="Times New Roman" panose="02020603050405020304" pitchFamily="18" charset="0"/>
                <a:cs typeface="Times New Roman" panose="02020603050405020304" pitchFamily="18" charset="0"/>
              </a:rPr>
              <a:t> </a:t>
            </a:r>
            <a:r>
              <a:rPr lang="en-US" sz="1800" dirty="0">
                <a:solidFill>
                  <a:schemeClr val="bg1"/>
                </a:solidFill>
                <a:latin typeface="Times New Roman" panose="02020603050405020304" pitchFamily="18" charset="0"/>
                <a:cs typeface="Times New Roman" panose="02020603050405020304" pitchFamily="18" charset="0"/>
              </a:rPr>
              <a:t>2022, 136, 31–81</a:t>
            </a:r>
            <a:r>
              <a:rPr lang="en-US" sz="2800" dirty="0">
                <a:solidFill>
                  <a:schemeClr val="bg1"/>
                </a:solidFill>
                <a:latin typeface="Times New Roman" panose="02020603050405020304" pitchFamily="18" charset="0"/>
                <a:cs typeface="Times New Roman" panose="02020603050405020304" pitchFamily="18" charset="0"/>
              </a:rPr>
              <a:t>.</a:t>
            </a:r>
            <a:endParaRPr lang="en-US" dirty="0"/>
          </a:p>
        </p:txBody>
      </p:sp>
      <p:sp>
        <p:nvSpPr>
          <p:cNvPr id="5" name="TextBox 4">
            <a:extLst>
              <a:ext uri="{FF2B5EF4-FFF2-40B4-BE49-F238E27FC236}">
                <a16:creationId xmlns:a16="http://schemas.microsoft.com/office/drawing/2014/main" id="{A2AEF60A-119D-7C31-B550-AB05A64467DB}"/>
              </a:ext>
            </a:extLst>
          </p:cNvPr>
          <p:cNvSpPr txBox="1"/>
          <p:nvPr/>
        </p:nvSpPr>
        <p:spPr>
          <a:xfrm>
            <a:off x="197069" y="6294961"/>
            <a:ext cx="6101254" cy="369332"/>
          </a:xfrm>
          <a:prstGeom prst="rect">
            <a:avLst/>
          </a:prstGeom>
          <a:noFill/>
        </p:spPr>
        <p:txBody>
          <a:bodyPr wrap="square">
            <a:spAutoFit/>
          </a:bodyPr>
          <a:lstStyle/>
          <a:p>
            <a:r>
              <a:rPr lang="en-US" b="1" dirty="0">
                <a:solidFill>
                  <a:schemeClr val="accent1">
                    <a:lumMod val="60000"/>
                    <a:lumOff val="40000"/>
                  </a:schemeClr>
                </a:solidFill>
              </a:rPr>
              <a:t>Suncoast Pulmonary Symposium 2022</a:t>
            </a:r>
            <a:endParaRPr lang="en-US" dirty="0">
              <a:solidFill>
                <a:schemeClr val="accent1">
                  <a:lumMod val="60000"/>
                  <a:lumOff val="40000"/>
                </a:schemeClr>
              </a:solidFill>
            </a:endParaRPr>
          </a:p>
        </p:txBody>
      </p:sp>
      <p:pic>
        <p:nvPicPr>
          <p:cNvPr id="6" name="Picture 2">
            <a:extLst>
              <a:ext uri="{FF2B5EF4-FFF2-40B4-BE49-F238E27FC236}">
                <a16:creationId xmlns:a16="http://schemas.microsoft.com/office/drawing/2014/main" id="{67933F52-5798-978E-812B-EE5B2DC3BFC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504122" y="91440"/>
            <a:ext cx="5196076" cy="6675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86502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9AD679F5-A8B7-924D-03FF-CBE86C3ED4E0}"/>
              </a:ext>
            </a:extLst>
          </p:cNvPr>
          <p:cNvSpPr>
            <a:spLocks noGrp="1" noChangeArrowheads="1"/>
          </p:cNvSpPr>
          <p:nvPr>
            <p:ph type="title"/>
          </p:nvPr>
        </p:nvSpPr>
        <p:spPr/>
        <p:txBody>
          <a:bodyPr/>
          <a:lstStyle/>
          <a:p>
            <a:pPr eaLnBrk="1" hangingPunct="1"/>
            <a:br>
              <a:rPr lang="en-US" altLang="en-US" sz="1800" b="1" dirty="0">
                <a:latin typeface="Times New Roman" panose="02020603050405020304" pitchFamily="18" charset="0"/>
                <a:cs typeface="Times New Roman" panose="02020603050405020304" pitchFamily="18" charset="0"/>
              </a:rPr>
            </a:br>
            <a:br>
              <a:rPr lang="en-US" altLang="en-US" sz="1800" b="1" dirty="0">
                <a:latin typeface="Times New Roman" panose="02020603050405020304" pitchFamily="18" charset="0"/>
                <a:cs typeface="Times New Roman" panose="02020603050405020304" pitchFamily="18" charset="0"/>
              </a:rPr>
            </a:br>
            <a:br>
              <a:rPr lang="en-US" altLang="en-US" sz="1800" b="1" dirty="0">
                <a:latin typeface="Times New Roman" panose="02020603050405020304" pitchFamily="18" charset="0"/>
                <a:cs typeface="Times New Roman" panose="02020603050405020304" pitchFamily="18" charset="0"/>
              </a:rPr>
            </a:br>
            <a:br>
              <a:rPr lang="en-US" altLang="en-US" sz="1800" b="1" dirty="0">
                <a:latin typeface="Times New Roman" panose="02020603050405020304" pitchFamily="18" charset="0"/>
                <a:cs typeface="Times New Roman" panose="02020603050405020304" pitchFamily="18" charset="0"/>
              </a:rPr>
            </a:br>
            <a:br>
              <a:rPr lang="en-US" altLang="en-US" sz="1800" b="1" dirty="0">
                <a:latin typeface="Times New Roman" panose="02020603050405020304" pitchFamily="18" charset="0"/>
                <a:cs typeface="Times New Roman" panose="02020603050405020304" pitchFamily="18" charset="0"/>
              </a:rPr>
            </a:br>
            <a:br>
              <a:rPr lang="en-US" altLang="en-US" sz="1800" b="1" dirty="0">
                <a:latin typeface="Times New Roman" panose="02020603050405020304" pitchFamily="18" charset="0"/>
                <a:cs typeface="Times New Roman" panose="02020603050405020304" pitchFamily="18" charset="0"/>
              </a:rPr>
            </a:br>
            <a:br>
              <a:rPr lang="en-US" altLang="en-US" sz="1800" b="1" dirty="0">
                <a:latin typeface="Times New Roman" panose="02020603050405020304" pitchFamily="18" charset="0"/>
                <a:cs typeface="Times New Roman" panose="02020603050405020304" pitchFamily="18" charset="0"/>
              </a:rPr>
            </a:br>
            <a:r>
              <a:rPr lang="en-US" altLang="en-US" sz="2000" b="1" dirty="0">
                <a:latin typeface="Times New Roman" panose="02020603050405020304" pitchFamily="18" charset="0"/>
                <a:cs typeface="Times New Roman" panose="02020603050405020304" pitchFamily="18" charset="0"/>
              </a:rPr>
              <a:t>Tracheal intubation in patients with COVID-19</a:t>
            </a:r>
            <a:r>
              <a:rPr lang="en-US" altLang="en-US" sz="2000" dirty="0">
                <a:latin typeface="Times New Roman" panose="02020603050405020304" pitchFamily="18" charset="0"/>
                <a:cs typeface="Times New Roman" panose="02020603050405020304" pitchFamily="18" charset="0"/>
              </a:rPr>
              <a:t>. Duggan LV, </a:t>
            </a:r>
            <a:r>
              <a:rPr lang="en-US" altLang="en-US" sz="2000" dirty="0" err="1">
                <a:latin typeface="Times New Roman" panose="02020603050405020304" pitchFamily="18" charset="0"/>
                <a:cs typeface="Times New Roman" panose="02020603050405020304" pitchFamily="18" charset="0"/>
              </a:rPr>
              <a:t>Mastoras</a:t>
            </a:r>
            <a:r>
              <a:rPr lang="en-US" altLang="en-US" sz="2000" dirty="0">
                <a:latin typeface="Times New Roman" panose="02020603050405020304" pitchFamily="18" charset="0"/>
                <a:cs typeface="Times New Roman" panose="02020603050405020304" pitchFamily="18" charset="0"/>
              </a:rPr>
              <a:t> G, et al. </a:t>
            </a:r>
            <a:r>
              <a:rPr lang="en-US" altLang="en-US" sz="1800" b="1" i="1" dirty="0">
                <a:latin typeface="Times New Roman" panose="02020603050405020304" pitchFamily="18" charset="0"/>
                <a:cs typeface="Times New Roman" panose="02020603050405020304" pitchFamily="18" charset="0"/>
              </a:rPr>
              <a:t> </a:t>
            </a:r>
            <a:r>
              <a:rPr lang="en-US" altLang="en-US" sz="1600" b="1" i="1" dirty="0">
                <a:latin typeface="Times New Roman" panose="02020603050405020304" pitchFamily="18" charset="0"/>
                <a:cs typeface="Times New Roman" panose="02020603050405020304" pitchFamily="18" charset="0"/>
              </a:rPr>
              <a:t>CMAJ </a:t>
            </a:r>
            <a:r>
              <a:rPr lang="en-US" altLang="en-US" sz="1600" dirty="0">
                <a:latin typeface="Times New Roman" panose="02020603050405020304" pitchFamily="18" charset="0"/>
                <a:cs typeface="Times New Roman" panose="02020603050405020304" pitchFamily="18" charset="0"/>
              </a:rPr>
              <a:t>June 01, 2020, 192:E607;.                                          </a:t>
            </a:r>
            <a:br>
              <a:rPr lang="en-US" altLang="en-US" sz="1800" dirty="0">
                <a:latin typeface="Times New Roman" panose="02020603050405020304" pitchFamily="18" charset="0"/>
                <a:cs typeface="Times New Roman" panose="02020603050405020304" pitchFamily="18" charset="0"/>
              </a:rPr>
            </a:br>
            <a:br>
              <a:rPr lang="en-US" altLang="en-US" dirty="0"/>
            </a:br>
            <a:br>
              <a:rPr lang="en-US" altLang="en-US" dirty="0"/>
            </a:br>
            <a:br>
              <a:rPr lang="en-US" altLang="en-US" dirty="0"/>
            </a:br>
            <a:endParaRPr lang="en-US" altLang="en-US" dirty="0"/>
          </a:p>
        </p:txBody>
      </p:sp>
      <p:sp>
        <p:nvSpPr>
          <p:cNvPr id="3" name="Content Placeholder 2">
            <a:extLst>
              <a:ext uri="{FF2B5EF4-FFF2-40B4-BE49-F238E27FC236}">
                <a16:creationId xmlns:a16="http://schemas.microsoft.com/office/drawing/2014/main" id="{A840DAF9-8D46-EA09-AF23-F916F247C11F}"/>
              </a:ext>
            </a:extLst>
          </p:cNvPr>
          <p:cNvSpPr>
            <a:spLocks noGrp="1"/>
          </p:cNvSpPr>
          <p:nvPr>
            <p:ph idx="1"/>
          </p:nvPr>
        </p:nvSpPr>
        <p:spPr>
          <a:xfrm>
            <a:off x="2495550" y="2200816"/>
            <a:ext cx="7200900" cy="3581400"/>
          </a:xfrm>
        </p:spPr>
        <p:txBody>
          <a:bodyPr rtlCol="0">
            <a:noAutofit/>
          </a:bodyPr>
          <a:lstStyle/>
          <a:p>
            <a:pPr marL="0" indent="0">
              <a:buNone/>
              <a:defRPr/>
            </a:pPr>
            <a:r>
              <a:rPr lang="en-US" sz="2000" b="1" dirty="0">
                <a:latin typeface="Times New Roman" panose="02020603050405020304" pitchFamily="18" charset="0"/>
                <a:cs typeface="Times New Roman" panose="02020603050405020304" pitchFamily="18" charset="0"/>
              </a:rPr>
              <a:t>Preoxygenate in a 30° head-up position.                                           </a:t>
            </a:r>
          </a:p>
          <a:p>
            <a:pPr marL="0" indent="0">
              <a:buNone/>
              <a:defRPr/>
            </a:pPr>
            <a:r>
              <a:rPr lang="en-US" sz="2000" b="1" dirty="0">
                <a:latin typeface="Times New Roman" panose="02020603050405020304" pitchFamily="18" charset="0"/>
                <a:cs typeface="Times New Roman" panose="02020603050405020304" pitchFamily="18" charset="0"/>
              </a:rPr>
              <a:t>            HFNC, or Tight FM using 2 hands.</a:t>
            </a:r>
          </a:p>
          <a:p>
            <a:pPr marL="0" indent="0">
              <a:buNone/>
              <a:defRPr/>
            </a:pPr>
            <a:r>
              <a:rPr lang="en-US" sz="2000" b="1" dirty="0">
                <a:highlight>
                  <a:srgbClr val="FFFF00"/>
                </a:highlight>
                <a:latin typeface="Times New Roman" panose="02020603050405020304" pitchFamily="18" charset="0"/>
                <a:cs typeface="Times New Roman" panose="02020603050405020304" pitchFamily="18" charset="0"/>
              </a:rPr>
              <a:t>Inotropes and vasopressors </a:t>
            </a:r>
            <a:r>
              <a:rPr lang="en-US" sz="2000" b="1" dirty="0">
                <a:latin typeface="Times New Roman" panose="02020603050405020304" pitchFamily="18" charset="0"/>
                <a:cs typeface="Times New Roman" panose="02020603050405020304" pitchFamily="18" charset="0"/>
              </a:rPr>
              <a:t> immediately available. </a:t>
            </a:r>
          </a:p>
          <a:p>
            <a:pPr marL="0" indent="0">
              <a:buNone/>
              <a:defRPr/>
            </a:pPr>
            <a:r>
              <a:rPr lang="en-US" sz="2000" b="1" dirty="0">
                <a:latin typeface="Times New Roman" panose="02020603050405020304" pitchFamily="18" charset="0"/>
                <a:cs typeface="Times New Roman" panose="02020603050405020304" pitchFamily="18" charset="0"/>
              </a:rPr>
              <a:t>Sedation, then use high-dose rocuronium (1.2–1.5 mg/kg) </a:t>
            </a:r>
          </a:p>
          <a:p>
            <a:pPr marL="0" indent="0">
              <a:buNone/>
              <a:defRPr/>
            </a:pPr>
            <a:r>
              <a:rPr lang="en-US" sz="2000" b="1" dirty="0">
                <a:latin typeface="Times New Roman" panose="02020603050405020304" pitchFamily="18" charset="0"/>
                <a:cs typeface="Times New Roman" panose="02020603050405020304" pitchFamily="18" charset="0"/>
              </a:rPr>
              <a:t>            </a:t>
            </a:r>
            <a:r>
              <a:rPr lang="en-US" sz="2000" b="1" dirty="0">
                <a:highlight>
                  <a:srgbClr val="FFFF00"/>
                </a:highlight>
                <a:latin typeface="Times New Roman" panose="02020603050405020304" pitchFamily="18" charset="0"/>
                <a:cs typeface="Times New Roman" panose="02020603050405020304" pitchFamily="18" charset="0"/>
              </a:rPr>
              <a:t>ensure full neuromuscular blockade </a:t>
            </a:r>
            <a:endParaRPr lang="en-US" sz="2000" b="1" dirty="0">
              <a:latin typeface="Times New Roman" panose="02020603050405020304" pitchFamily="18" charset="0"/>
              <a:cs typeface="Times New Roman" panose="02020603050405020304" pitchFamily="18" charset="0"/>
            </a:endParaRPr>
          </a:p>
          <a:p>
            <a:pPr marL="0" indent="0">
              <a:buNone/>
              <a:defRPr/>
            </a:pPr>
            <a:r>
              <a:rPr lang="en-US" sz="2000" b="1" dirty="0">
                <a:highlight>
                  <a:srgbClr val="FFFF00"/>
                </a:highlight>
                <a:latin typeface="Times New Roman" panose="02020603050405020304" pitchFamily="18" charset="0"/>
                <a:cs typeface="Times New Roman" panose="02020603050405020304" pitchFamily="18" charset="0"/>
              </a:rPr>
              <a:t>Avoid BVM ventilation </a:t>
            </a:r>
            <a:r>
              <a:rPr lang="en-US" sz="2000" b="1" dirty="0">
                <a:latin typeface="Times New Roman" panose="02020603050405020304" pitchFamily="18" charset="0"/>
                <a:cs typeface="Times New Roman" panose="02020603050405020304" pitchFamily="18" charset="0"/>
              </a:rPr>
              <a:t>despite desaturation.</a:t>
            </a:r>
          </a:p>
          <a:p>
            <a:pPr marL="0" indent="0">
              <a:buNone/>
              <a:defRPr/>
            </a:pPr>
            <a:r>
              <a:rPr lang="en-US" sz="2000" b="1" dirty="0">
                <a:latin typeface="Times New Roman" panose="02020603050405020304" pitchFamily="18" charset="0"/>
                <a:cs typeface="Times New Roman" panose="02020603050405020304" pitchFamily="18" charset="0"/>
              </a:rPr>
              <a:t>Have the most experienced personnel use a </a:t>
            </a:r>
            <a:r>
              <a:rPr lang="en-US" sz="2000" b="1" dirty="0">
                <a:highlight>
                  <a:srgbClr val="FFFF00"/>
                </a:highlight>
                <a:latin typeface="Times New Roman" panose="02020603050405020304" pitchFamily="18" charset="0"/>
                <a:cs typeface="Times New Roman" panose="02020603050405020304" pitchFamily="18" charset="0"/>
              </a:rPr>
              <a:t>Video Laryngoscope </a:t>
            </a:r>
            <a:r>
              <a:rPr lang="en-US" sz="2000" b="1" baseline="30000" dirty="0">
                <a:highlight>
                  <a:srgbClr val="FFFF00"/>
                </a:highlight>
                <a:latin typeface="Times New Roman" panose="02020603050405020304" pitchFamily="18" charset="0"/>
                <a:cs typeface="Times New Roman" panose="02020603050405020304" pitchFamily="18" charset="0"/>
              </a:rPr>
              <a:t> </a:t>
            </a:r>
          </a:p>
          <a:p>
            <a:pPr marL="0" indent="0">
              <a:buNone/>
              <a:defRPr/>
            </a:pPr>
            <a:r>
              <a:rPr lang="en-US" sz="2000" b="1" dirty="0">
                <a:latin typeface="Times New Roman" panose="02020603050405020304" pitchFamily="18" charset="0"/>
                <a:cs typeface="Times New Roman" panose="02020603050405020304" pitchFamily="18" charset="0"/>
              </a:rPr>
              <a:t>Use a </a:t>
            </a:r>
            <a:r>
              <a:rPr lang="en-US" sz="2000" b="1" dirty="0" err="1">
                <a:highlight>
                  <a:srgbClr val="FFFF00"/>
                </a:highlight>
                <a:latin typeface="Times New Roman" panose="02020603050405020304" pitchFamily="18" charset="0"/>
                <a:cs typeface="Times New Roman" panose="02020603050405020304" pitchFamily="18" charset="0"/>
              </a:rPr>
              <a:t>styleted</a:t>
            </a:r>
            <a:r>
              <a:rPr lang="en-US" sz="2000" b="1" dirty="0">
                <a:latin typeface="Times New Roman" panose="02020603050405020304" pitchFamily="18" charset="0"/>
                <a:cs typeface="Times New Roman" panose="02020603050405020304" pitchFamily="18" charset="0"/>
              </a:rPr>
              <a:t> endotracheal tube and (</a:t>
            </a:r>
            <a:r>
              <a:rPr lang="en-US" sz="2000" b="1" dirty="0">
                <a:highlight>
                  <a:srgbClr val="FFFF00"/>
                </a:highlight>
                <a:latin typeface="Times New Roman" panose="02020603050405020304" pitchFamily="18" charset="0"/>
                <a:cs typeface="Times New Roman" panose="02020603050405020304" pitchFamily="18" charset="0"/>
              </a:rPr>
              <a:t>?)</a:t>
            </a:r>
            <a:r>
              <a:rPr lang="en-US" sz="2000" b="1" dirty="0">
                <a:latin typeface="Times New Roman" panose="02020603050405020304" pitchFamily="18" charset="0"/>
                <a:cs typeface="Times New Roman" panose="02020603050405020304" pitchFamily="18" charset="0"/>
              </a:rPr>
              <a:t>avoid floppy bougies</a:t>
            </a:r>
          </a:p>
          <a:p>
            <a:pPr marL="0" indent="0">
              <a:buNone/>
              <a:defRPr/>
            </a:pPr>
            <a:r>
              <a:rPr lang="en-US" sz="2000" b="1" dirty="0">
                <a:latin typeface="Times New Roman" panose="02020603050405020304" pitchFamily="18" charset="0"/>
                <a:cs typeface="Times New Roman" panose="02020603050405020304" pitchFamily="18" charset="0"/>
              </a:rPr>
              <a:t>Place a </a:t>
            </a:r>
            <a:r>
              <a:rPr lang="en-US" sz="2000" b="1" dirty="0">
                <a:highlight>
                  <a:srgbClr val="FFFF00"/>
                </a:highlight>
                <a:latin typeface="Times New Roman" panose="02020603050405020304" pitchFamily="18" charset="0"/>
                <a:cs typeface="Times New Roman" panose="02020603050405020304" pitchFamily="18" charset="0"/>
              </a:rPr>
              <a:t>viral filter </a:t>
            </a:r>
            <a:r>
              <a:rPr lang="en-US" sz="2000" b="1" dirty="0">
                <a:latin typeface="Times New Roman" panose="02020603050405020304" pitchFamily="18" charset="0"/>
                <a:cs typeface="Times New Roman" panose="02020603050405020304" pitchFamily="18" charset="0"/>
              </a:rPr>
              <a:t>on the endotracheal tube, and inflate the cuff   </a:t>
            </a:r>
          </a:p>
          <a:p>
            <a:pPr marL="0" indent="0">
              <a:buNone/>
              <a:defRPr/>
            </a:pPr>
            <a:r>
              <a:rPr lang="en-US" sz="2000" b="1" dirty="0">
                <a:latin typeface="Times New Roman" panose="02020603050405020304" pitchFamily="18" charset="0"/>
                <a:cs typeface="Times New Roman" panose="02020603050405020304" pitchFamily="18" charset="0"/>
              </a:rPr>
              <a:t>              so no leak occurs with positive-pressure ventilation.</a:t>
            </a:r>
            <a:r>
              <a:rPr lang="en-US" sz="2000" b="1" baseline="30000" dirty="0">
                <a:latin typeface="Times New Roman" panose="02020603050405020304" pitchFamily="18" charset="0"/>
                <a:cs typeface="Times New Roman" panose="02020603050405020304" pitchFamily="18" charset="0"/>
              </a:rPr>
              <a:t> </a:t>
            </a:r>
          </a:p>
          <a:p>
            <a:pPr marL="0" indent="0">
              <a:buNone/>
              <a:defRPr/>
            </a:pPr>
            <a:endParaRPr lang="en-US" sz="2000" dirty="0">
              <a:latin typeface="Times New Roman" panose="02020603050405020304" pitchFamily="18" charset="0"/>
              <a:cs typeface="Times New Roman" panose="02020603050405020304" pitchFamily="18" charset="0"/>
            </a:endParaRPr>
          </a:p>
          <a:p>
            <a:pPr marL="384048" indent="-384048">
              <a:defRPr/>
            </a:pPr>
            <a:endParaRPr lang="en-US" dirty="0"/>
          </a:p>
        </p:txBody>
      </p:sp>
      <p:sp>
        <p:nvSpPr>
          <p:cNvPr id="2" name="TextBox 1">
            <a:extLst>
              <a:ext uri="{FF2B5EF4-FFF2-40B4-BE49-F238E27FC236}">
                <a16:creationId xmlns:a16="http://schemas.microsoft.com/office/drawing/2014/main" id="{7BF339B9-B2BC-A565-0B30-990FAAFF7791}"/>
              </a:ext>
            </a:extLst>
          </p:cNvPr>
          <p:cNvSpPr txBox="1"/>
          <p:nvPr/>
        </p:nvSpPr>
        <p:spPr>
          <a:xfrm>
            <a:off x="160020" y="6302400"/>
            <a:ext cx="6099048" cy="369332"/>
          </a:xfrm>
          <a:prstGeom prst="rect">
            <a:avLst/>
          </a:prstGeom>
          <a:noFill/>
        </p:spPr>
        <p:txBody>
          <a:bodyPr wrap="square">
            <a:spAutoFit/>
          </a:bodyPr>
          <a:lstStyle/>
          <a:p>
            <a:r>
              <a:rPr lang="en-US" b="1" dirty="0">
                <a:solidFill>
                  <a:schemeClr val="accent1">
                    <a:lumMod val="60000"/>
                    <a:lumOff val="40000"/>
                  </a:schemeClr>
                </a:solidFill>
              </a:rPr>
              <a:t>Suncoast Pulmonary Symposium 2022</a:t>
            </a:r>
            <a:endParaRPr lang="en-US" dirty="0">
              <a:solidFill>
                <a:schemeClr val="accent1">
                  <a:lumMod val="60000"/>
                  <a:lumOff val="40000"/>
                </a:schemeClr>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D7E0B3E3-7EAF-9D75-AE20-ACF3A1F51A8E}"/>
              </a:ext>
            </a:extLst>
          </p:cNvPr>
          <p:cNvSpPr>
            <a:spLocks noGrp="1" noChangeArrowheads="1"/>
          </p:cNvSpPr>
          <p:nvPr>
            <p:ph type="title"/>
          </p:nvPr>
        </p:nvSpPr>
        <p:spPr>
          <a:xfrm>
            <a:off x="838200" y="3294063"/>
            <a:ext cx="10515600" cy="1325563"/>
          </a:xfrm>
        </p:spPr>
        <p:txBody>
          <a:bodyPr/>
          <a:lstStyle/>
          <a:p>
            <a:br>
              <a:rPr lang="en-US" altLang="en-US" sz="2000" b="1" dirty="0">
                <a:latin typeface="Times New Roman" panose="02020603050405020304" pitchFamily="18" charset="0"/>
                <a:cs typeface="Times New Roman" panose="02020603050405020304" pitchFamily="18" charset="0"/>
              </a:rPr>
            </a:br>
            <a:r>
              <a:rPr lang="en-US" altLang="en-US" sz="2000" b="1" dirty="0">
                <a:latin typeface="Times New Roman" panose="02020603050405020304" pitchFamily="18" charset="0"/>
                <a:cs typeface="Times New Roman" panose="02020603050405020304" pitchFamily="18" charset="0"/>
              </a:rPr>
              <a:t>COVID-19 and Risks Posed to Personnel During Endotracheal Intubation </a:t>
            </a:r>
            <a:br>
              <a:rPr lang="en-US" altLang="en-US" sz="2000" dirty="0">
                <a:latin typeface="Times New Roman" panose="02020603050405020304" pitchFamily="18" charset="0"/>
                <a:cs typeface="Times New Roman" panose="02020603050405020304" pitchFamily="18" charset="0"/>
              </a:rPr>
            </a:br>
            <a:r>
              <a:rPr lang="en-US" altLang="en-US" sz="1600" dirty="0">
                <a:latin typeface="Times New Roman" panose="02020603050405020304" pitchFamily="18" charset="0"/>
                <a:cs typeface="Times New Roman" panose="02020603050405020304" pitchFamily="18" charset="0"/>
              </a:rPr>
              <a:t>Weissman D, de </a:t>
            </a:r>
            <a:r>
              <a:rPr lang="en-US" altLang="en-US" sz="1600" dirty="0" err="1">
                <a:latin typeface="Times New Roman" panose="02020603050405020304" pitchFamily="18" charset="0"/>
                <a:cs typeface="Times New Roman" panose="02020603050405020304" pitchFamily="18" charset="0"/>
              </a:rPr>
              <a:t>Perio</a:t>
            </a:r>
            <a:r>
              <a:rPr lang="en-US" altLang="en-US" sz="1600" dirty="0">
                <a:latin typeface="Times New Roman" panose="02020603050405020304" pitchFamily="18" charset="0"/>
                <a:cs typeface="Times New Roman" panose="02020603050405020304" pitchFamily="18" charset="0"/>
              </a:rPr>
              <a:t> MA, </a:t>
            </a:r>
            <a:r>
              <a:rPr lang="en-US" altLang="en-US" sz="1600" dirty="0" err="1">
                <a:latin typeface="Times New Roman" panose="02020603050405020304" pitchFamily="18" charset="0"/>
                <a:cs typeface="Times New Roman" panose="02020603050405020304" pitchFamily="18" charset="0"/>
              </a:rPr>
              <a:t>Radonovich</a:t>
            </a:r>
            <a:r>
              <a:rPr lang="en-US" altLang="en-US" sz="1600" dirty="0">
                <a:latin typeface="Times New Roman" panose="02020603050405020304" pitchFamily="18" charset="0"/>
                <a:cs typeface="Times New Roman" panose="02020603050405020304" pitchFamily="18" charset="0"/>
              </a:rPr>
              <a:t> LJ </a:t>
            </a:r>
            <a:r>
              <a:rPr lang="en-US" altLang="en-US" sz="1600" i="1" dirty="0">
                <a:latin typeface="Times New Roman" panose="02020603050405020304" pitchFamily="18" charset="0"/>
                <a:cs typeface="Times New Roman" panose="02020603050405020304" pitchFamily="18" charset="0"/>
              </a:rPr>
              <a:t>JAMA</a:t>
            </a:r>
            <a:r>
              <a:rPr lang="en-US" altLang="en-US" sz="1600" dirty="0">
                <a:latin typeface="Times New Roman" panose="02020603050405020304" pitchFamily="18" charset="0"/>
                <a:cs typeface="Times New Roman" panose="02020603050405020304" pitchFamily="18" charset="0"/>
              </a:rPr>
              <a:t> 4/27/2020</a:t>
            </a:r>
            <a:br>
              <a:rPr lang="en-US" altLang="en-US" sz="2000" dirty="0">
                <a:latin typeface="Times New Roman" panose="02020603050405020304" pitchFamily="18" charset="0"/>
                <a:cs typeface="Times New Roman" panose="02020603050405020304" pitchFamily="18" charset="0"/>
              </a:rPr>
            </a:br>
            <a:br>
              <a:rPr lang="en-US" altLang="en-US" sz="2000" dirty="0">
                <a:latin typeface="Times New Roman" panose="02020603050405020304" pitchFamily="18" charset="0"/>
                <a:cs typeface="Times New Roman" panose="02020603050405020304" pitchFamily="18" charset="0"/>
              </a:rPr>
            </a:br>
            <a:br>
              <a:rPr lang="en-US" altLang="en-US" sz="2400" dirty="0">
                <a:solidFill>
                  <a:schemeClr val="tx1"/>
                </a:solidFill>
                <a:latin typeface="Times New Roman" panose="02020603050405020304" pitchFamily="18" charset="0"/>
                <a:cs typeface="Times New Roman" panose="02020603050405020304" pitchFamily="18" charset="0"/>
              </a:rPr>
            </a:br>
            <a:r>
              <a:rPr lang="en-US" altLang="en-US" sz="2400" b="1" dirty="0">
                <a:solidFill>
                  <a:schemeClr val="tx1"/>
                </a:solidFill>
                <a:latin typeface="Times New Roman" panose="02020603050405020304" pitchFamily="18" charset="0"/>
                <a:cs typeface="Times New Roman" panose="02020603050405020304" pitchFamily="18" charset="0"/>
              </a:rPr>
              <a:t>Eliminate or substitute </a:t>
            </a:r>
            <a:r>
              <a:rPr lang="en-US" altLang="en-US" sz="2400" dirty="0">
                <a:solidFill>
                  <a:schemeClr val="tx1"/>
                </a:solidFill>
                <a:latin typeface="Times New Roman" panose="02020603050405020304" pitchFamily="18" charset="0"/>
                <a:cs typeface="Times New Roman" panose="02020603050405020304" pitchFamily="18" charset="0"/>
              </a:rPr>
              <a:t>(avoiding elective intubations)* </a:t>
            </a:r>
            <a:br>
              <a:rPr lang="en-US" altLang="en-US" sz="2400" dirty="0">
                <a:solidFill>
                  <a:schemeClr val="tx1"/>
                </a:solidFill>
                <a:latin typeface="Times New Roman" panose="02020603050405020304" pitchFamily="18" charset="0"/>
                <a:cs typeface="Times New Roman" panose="02020603050405020304" pitchFamily="18" charset="0"/>
              </a:rPr>
            </a:br>
            <a:br>
              <a:rPr lang="en-US" altLang="en-US" sz="2400" dirty="0">
                <a:solidFill>
                  <a:schemeClr val="tx1"/>
                </a:solidFill>
                <a:latin typeface="Times New Roman" panose="02020603050405020304" pitchFamily="18" charset="0"/>
                <a:cs typeface="Times New Roman" panose="02020603050405020304" pitchFamily="18" charset="0"/>
              </a:rPr>
            </a:br>
            <a:r>
              <a:rPr lang="en-US" altLang="en-US" sz="2400" b="1" dirty="0">
                <a:solidFill>
                  <a:schemeClr val="tx1"/>
                </a:solidFill>
                <a:latin typeface="Times New Roman" panose="02020603050405020304" pitchFamily="18" charset="0"/>
                <a:cs typeface="Times New Roman" panose="02020603050405020304" pitchFamily="18" charset="0"/>
              </a:rPr>
              <a:t>PPE </a:t>
            </a:r>
            <a:br>
              <a:rPr lang="en-US" altLang="en-US" sz="2400" b="1" dirty="0">
                <a:solidFill>
                  <a:schemeClr val="tx1"/>
                </a:solidFill>
                <a:latin typeface="Times New Roman" panose="02020603050405020304" pitchFamily="18" charset="0"/>
                <a:cs typeface="Times New Roman" panose="02020603050405020304" pitchFamily="18" charset="0"/>
              </a:rPr>
            </a:br>
            <a:br>
              <a:rPr lang="en-US" altLang="en-US" sz="2400" b="1" dirty="0">
                <a:solidFill>
                  <a:schemeClr val="tx1"/>
                </a:solidFill>
                <a:latin typeface="Times New Roman" panose="02020603050405020304" pitchFamily="18" charset="0"/>
                <a:cs typeface="Times New Roman" panose="02020603050405020304" pitchFamily="18" charset="0"/>
              </a:rPr>
            </a:br>
            <a:r>
              <a:rPr lang="en-US" altLang="en-US" sz="2400" b="1" dirty="0">
                <a:solidFill>
                  <a:schemeClr val="tx1"/>
                </a:solidFill>
                <a:latin typeface="Times New Roman" panose="02020603050405020304" pitchFamily="18" charset="0"/>
                <a:cs typeface="Times New Roman" panose="02020603050405020304" pitchFamily="18" charset="0"/>
              </a:rPr>
              <a:t>Engineering controls </a:t>
            </a:r>
            <a:r>
              <a:rPr lang="en-US" altLang="en-US" sz="2400" dirty="0">
                <a:solidFill>
                  <a:schemeClr val="tx1"/>
                </a:solidFill>
                <a:latin typeface="Times New Roman" panose="02020603050405020304" pitchFamily="18" charset="0"/>
                <a:cs typeface="Times New Roman" panose="02020603050405020304" pitchFamily="18" charset="0"/>
              </a:rPr>
              <a:t>(</a:t>
            </a:r>
            <a:r>
              <a:rPr lang="en-US" altLang="en-US" sz="2400" dirty="0" err="1">
                <a:solidFill>
                  <a:schemeClr val="tx1"/>
                </a:solidFill>
                <a:latin typeface="Times New Roman" panose="02020603050405020304" pitchFamily="18" charset="0"/>
                <a:cs typeface="Times New Roman" panose="02020603050405020304" pitchFamily="18" charset="0"/>
              </a:rPr>
              <a:t>eg</a:t>
            </a:r>
            <a:r>
              <a:rPr lang="en-US" altLang="en-US" sz="2400" dirty="0">
                <a:solidFill>
                  <a:schemeClr val="tx1"/>
                </a:solidFill>
                <a:latin typeface="Times New Roman" panose="02020603050405020304" pitchFamily="18" charset="0"/>
                <a:cs typeface="Times New Roman" panose="02020603050405020304" pitchFamily="18" charset="0"/>
              </a:rPr>
              <a:t>, using </a:t>
            </a:r>
            <a:r>
              <a:rPr lang="en-US" altLang="en-US" sz="2400" b="1" dirty="0">
                <a:solidFill>
                  <a:schemeClr val="tx1"/>
                </a:solidFill>
                <a:latin typeface="Times New Roman" panose="02020603050405020304" pitchFamily="18" charset="0"/>
                <a:cs typeface="Times New Roman" panose="02020603050405020304" pitchFamily="18" charset="0"/>
              </a:rPr>
              <a:t>intubation boxes </a:t>
            </a:r>
            <a:r>
              <a:rPr lang="en-US" altLang="en-US" sz="2400" dirty="0">
                <a:solidFill>
                  <a:schemeClr val="tx1"/>
                </a:solidFill>
                <a:latin typeface="Times New Roman" panose="02020603050405020304" pitchFamily="18" charset="0"/>
                <a:cs typeface="Times New Roman" panose="02020603050405020304" pitchFamily="18" charset="0"/>
              </a:rPr>
              <a:t>as barriers to droplet spray, using </a:t>
            </a:r>
            <a:r>
              <a:rPr lang="en-US" altLang="en-US" sz="2400" b="1" dirty="0">
                <a:solidFill>
                  <a:schemeClr val="tx1"/>
                </a:solidFill>
                <a:latin typeface="Times New Roman" panose="02020603050405020304" pitchFamily="18" charset="0"/>
                <a:cs typeface="Times New Roman" panose="02020603050405020304" pitchFamily="18" charset="0"/>
              </a:rPr>
              <a:t>antiviral filters </a:t>
            </a:r>
            <a:r>
              <a:rPr lang="en-US" altLang="en-US" sz="2400" dirty="0">
                <a:solidFill>
                  <a:schemeClr val="tx1"/>
                </a:solidFill>
                <a:latin typeface="Times New Roman" panose="02020603050405020304" pitchFamily="18" charset="0"/>
                <a:cs typeface="Times New Roman" panose="02020603050405020304" pitchFamily="18" charset="0"/>
              </a:rPr>
              <a:t>between the face mask and the manual ventilation device, and performing procedures in air-borne infection </a:t>
            </a:r>
            <a:r>
              <a:rPr lang="en-US" altLang="en-US" sz="2400" b="1" dirty="0">
                <a:solidFill>
                  <a:schemeClr val="tx1"/>
                </a:solidFill>
                <a:latin typeface="Times New Roman" panose="02020603050405020304" pitchFamily="18" charset="0"/>
                <a:cs typeface="Times New Roman" panose="02020603050405020304" pitchFamily="18" charset="0"/>
              </a:rPr>
              <a:t>isolation rooms</a:t>
            </a:r>
            <a:r>
              <a:rPr lang="en-US" altLang="en-US" sz="2400" dirty="0">
                <a:solidFill>
                  <a:schemeClr val="tx1"/>
                </a:solidFill>
                <a:latin typeface="Times New Roman" panose="02020603050405020304" pitchFamily="18" charset="0"/>
                <a:cs typeface="Times New Roman" panose="02020603050405020304" pitchFamily="18" charset="0"/>
              </a:rPr>
              <a:t>) </a:t>
            </a:r>
            <a:br>
              <a:rPr lang="en-US" altLang="en-US" sz="2400" dirty="0">
                <a:solidFill>
                  <a:schemeClr val="tx1"/>
                </a:solidFill>
                <a:latin typeface="Times New Roman" panose="02020603050405020304" pitchFamily="18" charset="0"/>
                <a:cs typeface="Times New Roman" panose="02020603050405020304" pitchFamily="18" charset="0"/>
              </a:rPr>
            </a:br>
            <a:br>
              <a:rPr lang="en-US" altLang="en-US" sz="2400" dirty="0">
                <a:solidFill>
                  <a:schemeClr val="tx1"/>
                </a:solidFill>
                <a:latin typeface="Times New Roman" panose="02020603050405020304" pitchFamily="18" charset="0"/>
                <a:cs typeface="Times New Roman" panose="02020603050405020304" pitchFamily="18" charset="0"/>
              </a:rPr>
            </a:br>
            <a:r>
              <a:rPr lang="en-US" altLang="en-US" sz="2400" b="1" dirty="0">
                <a:solidFill>
                  <a:schemeClr val="tx1"/>
                </a:solidFill>
                <a:latin typeface="Times New Roman" panose="02020603050405020304" pitchFamily="18" charset="0"/>
                <a:cs typeface="Times New Roman" panose="02020603050405020304" pitchFamily="18" charset="0"/>
              </a:rPr>
              <a:t>Administrative controls </a:t>
            </a:r>
            <a:r>
              <a:rPr lang="en-US" altLang="en-US" sz="2400" dirty="0">
                <a:solidFill>
                  <a:schemeClr val="tx1"/>
                </a:solidFill>
                <a:latin typeface="Times New Roman" panose="02020603050405020304" pitchFamily="18" charset="0"/>
                <a:cs typeface="Times New Roman" panose="02020603050405020304" pitchFamily="18" charset="0"/>
              </a:rPr>
              <a:t>(</a:t>
            </a:r>
            <a:r>
              <a:rPr lang="en-US" altLang="en-US" sz="2400" dirty="0" err="1">
                <a:solidFill>
                  <a:schemeClr val="tx1"/>
                </a:solidFill>
                <a:latin typeface="Times New Roman" panose="02020603050405020304" pitchFamily="18" charset="0"/>
                <a:cs typeface="Times New Roman" panose="02020603050405020304" pitchFamily="18" charset="0"/>
              </a:rPr>
              <a:t>eg</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b="1" dirty="0">
                <a:solidFill>
                  <a:schemeClr val="tx1"/>
                </a:solidFill>
                <a:latin typeface="Times New Roman" panose="02020603050405020304" pitchFamily="18" charset="0"/>
                <a:cs typeface="Times New Roman" panose="02020603050405020304" pitchFamily="18" charset="0"/>
              </a:rPr>
              <a:t>only essential personnel </a:t>
            </a:r>
            <a:r>
              <a:rPr lang="en-US" altLang="en-US" sz="2400" dirty="0">
                <a:solidFill>
                  <a:schemeClr val="tx1"/>
                </a:solidFill>
                <a:latin typeface="Times New Roman" panose="02020603050405020304" pitchFamily="18" charset="0"/>
                <a:cs typeface="Times New Roman" panose="02020603050405020304" pitchFamily="18" charset="0"/>
              </a:rPr>
              <a:t>present during the procedures, and cleaning and disinfection of the room after the procedure)</a:t>
            </a:r>
            <a:br>
              <a:rPr lang="en-US" altLang="en-US" sz="2400" dirty="0">
                <a:solidFill>
                  <a:schemeClr val="tx1"/>
                </a:solidFill>
                <a:latin typeface="Times New Roman" panose="02020603050405020304" pitchFamily="18" charset="0"/>
                <a:cs typeface="Times New Roman" panose="02020603050405020304" pitchFamily="18" charset="0"/>
              </a:rPr>
            </a:br>
            <a:br>
              <a:rPr lang="en-US" altLang="en-US" sz="2400" dirty="0">
                <a:solidFill>
                  <a:schemeClr val="tx1"/>
                </a:solidFill>
                <a:latin typeface="Times New Roman" panose="02020603050405020304" pitchFamily="18" charset="0"/>
                <a:cs typeface="Times New Roman" panose="02020603050405020304" pitchFamily="18" charset="0"/>
              </a:rPr>
            </a:br>
            <a:br>
              <a:rPr lang="en-US" altLang="en-US" dirty="0">
                <a:solidFill>
                  <a:schemeClr val="tx1"/>
                </a:solidFill>
              </a:rPr>
            </a:br>
            <a:endParaRPr lang="en-US" altLang="en-US" sz="1800" dirty="0">
              <a:solidFill>
                <a:schemeClr val="tx1"/>
              </a:solidFill>
            </a:endParaRPr>
          </a:p>
        </p:txBody>
      </p:sp>
      <p:sp>
        <p:nvSpPr>
          <p:cNvPr id="2" name="TextBox 1">
            <a:extLst>
              <a:ext uri="{FF2B5EF4-FFF2-40B4-BE49-F238E27FC236}">
                <a16:creationId xmlns:a16="http://schemas.microsoft.com/office/drawing/2014/main" id="{33F69E05-02C6-A60F-A11C-5E3CAF0C00F6}"/>
              </a:ext>
            </a:extLst>
          </p:cNvPr>
          <p:cNvSpPr txBox="1"/>
          <p:nvPr/>
        </p:nvSpPr>
        <p:spPr>
          <a:xfrm>
            <a:off x="160020" y="6302400"/>
            <a:ext cx="6099048" cy="369332"/>
          </a:xfrm>
          <a:prstGeom prst="rect">
            <a:avLst/>
          </a:prstGeom>
          <a:noFill/>
        </p:spPr>
        <p:txBody>
          <a:bodyPr wrap="square">
            <a:spAutoFit/>
          </a:bodyPr>
          <a:lstStyle/>
          <a:p>
            <a:r>
              <a:rPr lang="en-US" b="1" dirty="0">
                <a:solidFill>
                  <a:schemeClr val="accent1">
                    <a:lumMod val="60000"/>
                    <a:lumOff val="40000"/>
                  </a:schemeClr>
                </a:solidFill>
              </a:rPr>
              <a:t>Suncoast Pulmonary Symposium 2022</a:t>
            </a:r>
            <a:endParaRPr lang="en-US" dirty="0">
              <a:solidFill>
                <a:schemeClr val="accent1">
                  <a:lumMod val="60000"/>
                  <a:lumOff val="40000"/>
                </a:schemeClr>
              </a:solidFill>
            </a:endParaRPr>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EBBA8F97-68F5-F9FF-95FC-7DAB0D48F008}"/>
              </a:ext>
            </a:extLst>
          </p:cNvPr>
          <p:cNvSpPr>
            <a:spLocks noGrp="1" noChangeArrowheads="1"/>
          </p:cNvSpPr>
          <p:nvPr>
            <p:ph type="title"/>
          </p:nvPr>
        </p:nvSpPr>
        <p:spPr>
          <a:xfrm>
            <a:off x="838200" y="2766218"/>
            <a:ext cx="10515600" cy="1325563"/>
          </a:xfrm>
        </p:spPr>
        <p:txBody>
          <a:bodyPr/>
          <a:lstStyle/>
          <a:p>
            <a:br>
              <a:rPr lang="en-US" altLang="en-US" sz="2000" dirty="0">
                <a:latin typeface="Times New Roman" panose="02020603050405020304" pitchFamily="18" charset="0"/>
                <a:cs typeface="Times New Roman" panose="02020603050405020304" pitchFamily="18" charset="0"/>
              </a:rPr>
            </a:br>
            <a:r>
              <a:rPr lang="en-US" altLang="en-US" sz="2400" b="1" dirty="0">
                <a:latin typeface="Times New Roman" panose="02020603050405020304" pitchFamily="18" charset="0"/>
                <a:cs typeface="Times New Roman" panose="02020603050405020304" pitchFamily="18" charset="0"/>
              </a:rPr>
              <a:t>Comparison of three tracheal intubation methods for reducing droplet spread for use in COVID-19 patients. </a:t>
            </a:r>
            <a:r>
              <a:rPr lang="en-US" altLang="en-US" sz="1800" dirty="0">
                <a:latin typeface="Times New Roman" panose="02020603050405020304" pitchFamily="18" charset="0"/>
                <a:cs typeface="Times New Roman" panose="02020603050405020304" pitchFamily="18" charset="0"/>
              </a:rPr>
              <a:t>Yang SS, Zhang M, Chong JJR, </a:t>
            </a:r>
            <a:br>
              <a:rPr lang="en-US" altLang="en-US" sz="1800" dirty="0">
                <a:latin typeface="Times New Roman" panose="02020603050405020304" pitchFamily="18" charset="0"/>
                <a:cs typeface="Times New Roman" panose="02020603050405020304" pitchFamily="18" charset="0"/>
              </a:rPr>
            </a:br>
            <a:r>
              <a:rPr lang="en-US" altLang="en-US" sz="1800" i="1" dirty="0">
                <a:latin typeface="Times New Roman" panose="02020603050405020304" pitchFamily="18" charset="0"/>
                <a:cs typeface="Times New Roman" panose="02020603050405020304" pitchFamily="18" charset="0"/>
              </a:rPr>
              <a:t>British Journal of </a:t>
            </a:r>
            <a:r>
              <a:rPr lang="en-US" altLang="en-US" sz="1800" i="1" dirty="0" err="1">
                <a:latin typeface="Times New Roman" panose="02020603050405020304" pitchFamily="18" charset="0"/>
                <a:cs typeface="Times New Roman" panose="02020603050405020304" pitchFamily="18" charset="0"/>
              </a:rPr>
              <a:t>Anaesthesia</a:t>
            </a:r>
            <a:r>
              <a:rPr lang="en-US" altLang="en-US" sz="1800" i="1" dirty="0">
                <a:latin typeface="Times New Roman" panose="02020603050405020304" pitchFamily="18" charset="0"/>
                <a:cs typeface="Times New Roman" panose="02020603050405020304" pitchFamily="18" charset="0"/>
              </a:rPr>
              <a:t>, </a:t>
            </a:r>
            <a:r>
              <a:rPr lang="en-US" altLang="en-US" sz="1800" dirty="0">
                <a:latin typeface="Times New Roman" panose="02020603050405020304" pitchFamily="18" charset="0"/>
                <a:cs typeface="Times New Roman" panose="02020603050405020304" pitchFamily="18" charset="0"/>
              </a:rPr>
              <a:t>https://</a:t>
            </a:r>
            <a:r>
              <a:rPr lang="en-US" altLang="en-US" sz="1800" dirty="0" err="1">
                <a:latin typeface="Times New Roman" panose="02020603050405020304" pitchFamily="18" charset="0"/>
                <a:cs typeface="Times New Roman" panose="02020603050405020304" pitchFamily="18" charset="0"/>
              </a:rPr>
              <a:t>doi.org</a:t>
            </a:r>
            <a:r>
              <a:rPr lang="en-US" altLang="en-US" sz="1800" dirty="0">
                <a:latin typeface="Times New Roman" panose="02020603050405020304" pitchFamily="18" charset="0"/>
                <a:cs typeface="Times New Roman" panose="02020603050405020304" pitchFamily="18" charset="0"/>
              </a:rPr>
              <a:t>/10.1016/j.bja.2020.04.083. 4/29/2020</a:t>
            </a:r>
            <a:br>
              <a:rPr lang="en-US" altLang="en-US" sz="2000" dirty="0">
                <a:latin typeface="Times New Roman" panose="02020603050405020304" pitchFamily="18" charset="0"/>
                <a:cs typeface="Times New Roman" panose="02020603050405020304" pitchFamily="18" charset="0"/>
              </a:rPr>
            </a:br>
            <a:br>
              <a:rPr lang="en-US" altLang="en-US" sz="2400" dirty="0">
                <a:solidFill>
                  <a:schemeClr val="tx1"/>
                </a:solidFill>
                <a:latin typeface="Times New Roman" panose="02020603050405020304" pitchFamily="18" charset="0"/>
                <a:cs typeface="Times New Roman" panose="02020603050405020304" pitchFamily="18" charset="0"/>
              </a:rPr>
            </a:br>
            <a:br>
              <a:rPr lang="en-US" altLang="en-US" sz="2400" dirty="0">
                <a:solidFill>
                  <a:schemeClr val="tx1"/>
                </a:solidFill>
                <a:latin typeface="Times New Roman" panose="02020603050405020304" pitchFamily="18" charset="0"/>
                <a:cs typeface="Times New Roman" panose="02020603050405020304" pitchFamily="18" charset="0"/>
              </a:rPr>
            </a:br>
            <a:br>
              <a:rPr lang="en-US" altLang="en-US" sz="2400" dirty="0">
                <a:solidFill>
                  <a:schemeClr val="tx1"/>
                </a:solidFill>
                <a:latin typeface="Times New Roman" panose="02020603050405020304" pitchFamily="18" charset="0"/>
                <a:cs typeface="Times New Roman" panose="02020603050405020304" pitchFamily="18" charset="0"/>
              </a:rPr>
            </a:br>
            <a:r>
              <a:rPr lang="en-US" altLang="en-US" sz="2400" dirty="0">
                <a:solidFill>
                  <a:schemeClr val="tx1"/>
                </a:solidFill>
                <a:latin typeface="Times New Roman" panose="02020603050405020304" pitchFamily="18" charset="0"/>
                <a:cs typeface="Times New Roman" panose="02020603050405020304" pitchFamily="18" charset="0"/>
              </a:rPr>
              <a:t>Feldman et al reported the results of </a:t>
            </a:r>
            <a:r>
              <a:rPr lang="en-US" altLang="en-US" sz="2400" b="1" dirty="0">
                <a:solidFill>
                  <a:schemeClr val="tx1"/>
                </a:solidFill>
                <a:latin typeface="Times New Roman" panose="02020603050405020304" pitchFamily="18" charset="0"/>
                <a:cs typeface="Times New Roman" panose="02020603050405020304" pitchFamily="18" charset="0"/>
              </a:rPr>
              <a:t>simulations</a:t>
            </a:r>
            <a:r>
              <a:rPr lang="en-US" altLang="en-US" sz="2400" dirty="0">
                <a:solidFill>
                  <a:schemeClr val="tx1"/>
                </a:solidFill>
                <a:latin typeface="Times New Roman" panose="02020603050405020304" pitchFamily="18" charset="0"/>
                <a:cs typeface="Times New Roman" panose="02020603050405020304" pitchFamily="18" charset="0"/>
              </a:rPr>
              <a:t> of endotracheal intubation using a </a:t>
            </a:r>
            <a:r>
              <a:rPr lang="en-US" altLang="en-US" sz="2400" b="1" dirty="0">
                <a:solidFill>
                  <a:schemeClr val="tx1"/>
                </a:solidFill>
                <a:latin typeface="Times New Roman" panose="02020603050405020304" pitchFamily="18" charset="0"/>
                <a:cs typeface="Times New Roman" panose="02020603050405020304" pitchFamily="18" charset="0"/>
              </a:rPr>
              <a:t>fluorescent marker </a:t>
            </a:r>
            <a:r>
              <a:rPr lang="en-US" altLang="en-US" sz="2400" dirty="0">
                <a:solidFill>
                  <a:schemeClr val="tx1"/>
                </a:solidFill>
                <a:latin typeface="Times New Roman" panose="02020603050405020304" pitchFamily="18" charset="0"/>
                <a:cs typeface="Times New Roman" panose="02020603050405020304" pitchFamily="18" charset="0"/>
              </a:rPr>
              <a:t>to visualize deposition of simulated exhaled respiratory secretions and material from the body surfaces of adult and pediatric manikins onto health care personnel performing or assisting in endotracheal intubation procedures. </a:t>
            </a:r>
            <a:br>
              <a:rPr lang="en-US" altLang="en-US" sz="2400" dirty="0">
                <a:solidFill>
                  <a:schemeClr val="tx1"/>
                </a:solidFill>
                <a:latin typeface="Times New Roman" panose="02020603050405020304" pitchFamily="18" charset="0"/>
                <a:cs typeface="Times New Roman" panose="02020603050405020304" pitchFamily="18" charset="0"/>
              </a:rPr>
            </a:br>
            <a:br>
              <a:rPr lang="en-US" altLang="en-US" sz="2400" dirty="0">
                <a:solidFill>
                  <a:schemeClr val="tx1"/>
                </a:solidFill>
                <a:latin typeface="Times New Roman" panose="02020603050405020304" pitchFamily="18" charset="0"/>
                <a:cs typeface="Times New Roman" panose="02020603050405020304" pitchFamily="18" charset="0"/>
              </a:rPr>
            </a:br>
            <a:r>
              <a:rPr lang="en-US" altLang="en-US" sz="2400" dirty="0">
                <a:solidFill>
                  <a:schemeClr val="tx1"/>
                </a:solidFill>
                <a:latin typeface="Times New Roman" panose="02020603050405020304" pitchFamily="18" charset="0"/>
                <a:cs typeface="Times New Roman" panose="02020603050405020304" pitchFamily="18" charset="0"/>
              </a:rPr>
              <a:t>Personnel wore N95 respirators, eye protection, isolation gowns, and gloves. After the procedures, the investigators found fluorescent markers on the </a:t>
            </a:r>
            <a:r>
              <a:rPr lang="en-US" altLang="en-US" sz="2400" b="1" dirty="0">
                <a:solidFill>
                  <a:schemeClr val="tx1"/>
                </a:solidFill>
                <a:latin typeface="Times New Roman" panose="02020603050405020304" pitchFamily="18" charset="0"/>
                <a:cs typeface="Times New Roman" panose="02020603050405020304" pitchFamily="18" charset="0"/>
              </a:rPr>
              <a:t>uncovered facial skin, hair, and shoes of the health care personnel performing the intubations. </a:t>
            </a:r>
            <a:br>
              <a:rPr lang="en-US" altLang="en-US" sz="2400" b="1" dirty="0">
                <a:solidFill>
                  <a:schemeClr val="tx1"/>
                </a:solidFill>
                <a:latin typeface="Times New Roman" panose="02020603050405020304" pitchFamily="18" charset="0"/>
                <a:cs typeface="Times New Roman" panose="02020603050405020304" pitchFamily="18" charset="0"/>
              </a:rPr>
            </a:br>
            <a:br>
              <a:rPr lang="en-US" altLang="en-US" sz="2400" dirty="0">
                <a:solidFill>
                  <a:schemeClr val="tx1"/>
                </a:solidFill>
                <a:latin typeface="Times New Roman" panose="02020603050405020304" pitchFamily="18" charset="0"/>
                <a:cs typeface="Times New Roman" panose="02020603050405020304" pitchFamily="18" charset="0"/>
              </a:rPr>
            </a:br>
            <a:endParaRPr lang="en-US" altLang="en-US" sz="2400" dirty="0">
              <a:solidFill>
                <a:schemeClr val="tx1"/>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34AB7E0B-B551-74BB-0B05-A608BA324FF0}"/>
              </a:ext>
            </a:extLst>
          </p:cNvPr>
          <p:cNvSpPr txBox="1"/>
          <p:nvPr/>
        </p:nvSpPr>
        <p:spPr>
          <a:xfrm>
            <a:off x="160020" y="6302400"/>
            <a:ext cx="6099048" cy="369332"/>
          </a:xfrm>
          <a:prstGeom prst="rect">
            <a:avLst/>
          </a:prstGeom>
          <a:noFill/>
        </p:spPr>
        <p:txBody>
          <a:bodyPr wrap="square">
            <a:spAutoFit/>
          </a:bodyPr>
          <a:lstStyle/>
          <a:p>
            <a:r>
              <a:rPr lang="en-US" b="1" dirty="0">
                <a:solidFill>
                  <a:schemeClr val="accent1">
                    <a:lumMod val="60000"/>
                    <a:lumOff val="40000"/>
                  </a:schemeClr>
                </a:solidFill>
              </a:rPr>
              <a:t>Suncoast Pulmonary Symposium 2022</a:t>
            </a:r>
            <a:endParaRPr lang="en-US" dirty="0">
              <a:solidFill>
                <a:schemeClr val="accent1">
                  <a:lumMod val="60000"/>
                  <a:lumOff val="40000"/>
                </a:schemeClr>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30EB8CDC-456D-55FC-B8AF-CFEC59E22D90}"/>
              </a:ext>
            </a:extLst>
          </p:cNvPr>
          <p:cNvSpPr>
            <a:spLocks noGrp="1" noChangeArrowheads="1"/>
          </p:cNvSpPr>
          <p:nvPr>
            <p:ph type="title"/>
          </p:nvPr>
        </p:nvSpPr>
        <p:spPr>
          <a:xfrm>
            <a:off x="838200" y="3009106"/>
            <a:ext cx="10515600" cy="1325563"/>
          </a:xfrm>
        </p:spPr>
        <p:txBody>
          <a:bodyPr/>
          <a:lstStyle/>
          <a:p>
            <a:pPr eaLnBrk="1" hangingPunct="1"/>
            <a:r>
              <a:rPr lang="en-US" altLang="en-US" sz="2400" b="1" dirty="0">
                <a:latin typeface="Times New Roman" panose="02020603050405020304" pitchFamily="18" charset="0"/>
                <a:cs typeface="Times New Roman" panose="02020603050405020304" pitchFamily="18" charset="0"/>
              </a:rPr>
              <a:t>Comparison of three tracheal intubation methods for reducing droplet spread for use in COVID-19 patients. </a:t>
            </a:r>
            <a:r>
              <a:rPr lang="en-US" altLang="en-US" sz="1600" dirty="0">
                <a:latin typeface="Times New Roman" panose="02020603050405020304" pitchFamily="18" charset="0"/>
                <a:cs typeface="Times New Roman" panose="02020603050405020304" pitchFamily="18" charset="0"/>
              </a:rPr>
              <a:t>Yang SS, Zhang M, Chong JJR, </a:t>
            </a:r>
            <a:br>
              <a:rPr lang="en-US" altLang="en-US" sz="1600" dirty="0">
                <a:latin typeface="Times New Roman" panose="02020603050405020304" pitchFamily="18" charset="0"/>
                <a:cs typeface="Times New Roman" panose="02020603050405020304" pitchFamily="18" charset="0"/>
              </a:rPr>
            </a:br>
            <a:r>
              <a:rPr lang="en-US" altLang="en-US" sz="1600" i="1" dirty="0">
                <a:latin typeface="Times New Roman" panose="02020603050405020304" pitchFamily="18" charset="0"/>
                <a:cs typeface="Times New Roman" panose="02020603050405020304" pitchFamily="18" charset="0"/>
              </a:rPr>
              <a:t>British Journal of </a:t>
            </a:r>
            <a:r>
              <a:rPr lang="en-US" altLang="en-US" sz="1600" i="1" dirty="0" err="1">
                <a:latin typeface="Times New Roman" panose="02020603050405020304" pitchFamily="18" charset="0"/>
                <a:cs typeface="Times New Roman" panose="02020603050405020304" pitchFamily="18" charset="0"/>
              </a:rPr>
              <a:t>Anaesthesia</a:t>
            </a:r>
            <a:r>
              <a:rPr lang="en-US" altLang="en-US" sz="1600" i="1" dirty="0">
                <a:latin typeface="Times New Roman" panose="02020603050405020304" pitchFamily="18" charset="0"/>
                <a:cs typeface="Times New Roman" panose="02020603050405020304" pitchFamily="18" charset="0"/>
              </a:rPr>
              <a:t>, </a:t>
            </a:r>
            <a:r>
              <a:rPr lang="en-US" altLang="en-US" sz="1600" dirty="0">
                <a:latin typeface="Times New Roman" panose="02020603050405020304" pitchFamily="18" charset="0"/>
                <a:cs typeface="Times New Roman" panose="02020603050405020304" pitchFamily="18" charset="0"/>
              </a:rPr>
              <a:t>https://</a:t>
            </a:r>
            <a:r>
              <a:rPr lang="en-US" altLang="en-US" sz="1600" dirty="0" err="1">
                <a:latin typeface="Times New Roman" panose="02020603050405020304" pitchFamily="18" charset="0"/>
                <a:cs typeface="Times New Roman" panose="02020603050405020304" pitchFamily="18" charset="0"/>
              </a:rPr>
              <a:t>doi.org</a:t>
            </a:r>
            <a:r>
              <a:rPr lang="en-US" altLang="en-US" sz="1600" dirty="0">
                <a:latin typeface="Times New Roman" panose="02020603050405020304" pitchFamily="18" charset="0"/>
                <a:cs typeface="Times New Roman" panose="02020603050405020304" pitchFamily="18" charset="0"/>
              </a:rPr>
              <a:t>/10.1016/j.bja.2020.04.083. 4/29/2020</a:t>
            </a:r>
            <a:br>
              <a:rPr lang="en-US" altLang="en-US" sz="1600" dirty="0">
                <a:latin typeface="Times New Roman" panose="02020603050405020304" pitchFamily="18" charset="0"/>
                <a:cs typeface="Times New Roman" panose="02020603050405020304" pitchFamily="18" charset="0"/>
              </a:rPr>
            </a:br>
            <a:br>
              <a:rPr lang="en-US" altLang="en-US" sz="1600" dirty="0">
                <a:latin typeface="Times New Roman" panose="02020603050405020304" pitchFamily="18" charset="0"/>
                <a:cs typeface="Times New Roman" panose="02020603050405020304" pitchFamily="18" charset="0"/>
              </a:rPr>
            </a:br>
            <a:br>
              <a:rPr lang="en-US" altLang="en-US" sz="1600" dirty="0">
                <a:latin typeface="Times New Roman" panose="02020603050405020304" pitchFamily="18" charset="0"/>
                <a:cs typeface="Times New Roman" panose="02020603050405020304" pitchFamily="18" charset="0"/>
              </a:rPr>
            </a:br>
            <a:br>
              <a:rPr lang="en-US" altLang="en-US" sz="1600" dirty="0">
                <a:latin typeface="Times New Roman" panose="02020603050405020304" pitchFamily="18" charset="0"/>
                <a:cs typeface="Times New Roman" panose="02020603050405020304" pitchFamily="18" charset="0"/>
              </a:rPr>
            </a:br>
            <a:r>
              <a:rPr lang="en-US" altLang="en-US" sz="2400" dirty="0">
                <a:solidFill>
                  <a:schemeClr val="tx1"/>
                </a:solidFill>
                <a:latin typeface="Times New Roman" panose="02020603050405020304" pitchFamily="18" charset="0"/>
                <a:cs typeface="Times New Roman" panose="02020603050405020304" pitchFamily="18" charset="0"/>
              </a:rPr>
              <a:t>The first test with </a:t>
            </a:r>
            <a:r>
              <a:rPr lang="en-US" altLang="en-US" sz="2400" b="1" dirty="0">
                <a:solidFill>
                  <a:schemeClr val="tx1"/>
                </a:solidFill>
                <a:latin typeface="Times New Roman" panose="02020603050405020304" pitchFamily="18" charset="0"/>
                <a:cs typeface="Times New Roman" panose="02020603050405020304" pitchFamily="18" charset="0"/>
              </a:rPr>
              <a:t>direct laryngoscopy </a:t>
            </a:r>
            <a:r>
              <a:rPr lang="en-US" altLang="en-US" sz="2000" dirty="0">
                <a:solidFill>
                  <a:schemeClr val="tx1"/>
                </a:solidFill>
                <a:latin typeface="Times New Roman" panose="02020603050405020304" pitchFamily="18" charset="0"/>
                <a:cs typeface="Times New Roman" panose="02020603050405020304" pitchFamily="18" charset="0"/>
              </a:rPr>
              <a:t>showed </a:t>
            </a:r>
            <a:r>
              <a:rPr lang="en-US" altLang="en-US" sz="2400" dirty="0">
                <a:solidFill>
                  <a:schemeClr val="tx1"/>
                </a:solidFill>
                <a:latin typeface="Times New Roman" panose="02020603050405020304" pitchFamily="18" charset="0"/>
                <a:cs typeface="Times New Roman" panose="02020603050405020304" pitchFamily="18" charset="0"/>
              </a:rPr>
              <a:t>a large amount of dye on the </a:t>
            </a:r>
            <a:r>
              <a:rPr lang="en-US" altLang="en-US" sz="2400" dirty="0" err="1">
                <a:solidFill>
                  <a:schemeClr val="tx1"/>
                </a:solidFill>
                <a:latin typeface="Times New Roman" panose="02020603050405020304" pitchFamily="18" charset="0"/>
                <a:cs typeface="Times New Roman" panose="02020603050405020304" pitchFamily="18" charset="0"/>
              </a:rPr>
              <a:t>laryngoscopist’s</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faceshield</a:t>
            </a:r>
            <a:r>
              <a:rPr lang="en-US" altLang="en-US" sz="2400" dirty="0">
                <a:solidFill>
                  <a:schemeClr val="tx1"/>
                </a:solidFill>
                <a:latin typeface="Times New Roman" panose="02020603050405020304" pitchFamily="18" charset="0"/>
                <a:cs typeface="Times New Roman" panose="02020603050405020304" pitchFamily="18" charset="0"/>
              </a:rPr>
              <a:t>, gown, arms, glove, neck and hair. </a:t>
            </a:r>
            <a:br>
              <a:rPr lang="en-US" altLang="en-US" sz="2400" dirty="0">
                <a:solidFill>
                  <a:schemeClr val="tx1"/>
                </a:solidFill>
                <a:latin typeface="Times New Roman" panose="02020603050405020304" pitchFamily="18" charset="0"/>
                <a:cs typeface="Times New Roman" panose="02020603050405020304" pitchFamily="18" charset="0"/>
              </a:rPr>
            </a:br>
            <a:br>
              <a:rPr lang="en-US" altLang="en-US" sz="2400" dirty="0">
                <a:solidFill>
                  <a:schemeClr val="tx1"/>
                </a:solidFill>
                <a:latin typeface="Times New Roman" panose="02020603050405020304" pitchFamily="18" charset="0"/>
                <a:cs typeface="Times New Roman" panose="02020603050405020304" pitchFamily="18" charset="0"/>
              </a:rPr>
            </a:br>
            <a:r>
              <a:rPr lang="en-US" altLang="en-US" sz="2400" dirty="0">
                <a:solidFill>
                  <a:schemeClr val="tx1"/>
                </a:solidFill>
                <a:latin typeface="Times New Roman" panose="02020603050405020304" pitchFamily="18" charset="0"/>
                <a:cs typeface="Times New Roman" panose="02020603050405020304" pitchFamily="18" charset="0"/>
              </a:rPr>
              <a:t>The second test with the </a:t>
            </a:r>
            <a:r>
              <a:rPr lang="en-US" altLang="en-US" sz="2400" b="1" dirty="0" err="1">
                <a:solidFill>
                  <a:schemeClr val="tx1"/>
                </a:solidFill>
                <a:latin typeface="Times New Roman" panose="02020603050405020304" pitchFamily="18" charset="0"/>
                <a:cs typeface="Times New Roman" panose="02020603050405020304" pitchFamily="18" charset="0"/>
              </a:rPr>
              <a:t>videolaryngoscopy</a:t>
            </a:r>
            <a:r>
              <a:rPr lang="en-US" altLang="en-US" sz="2400" dirty="0">
                <a:solidFill>
                  <a:schemeClr val="tx1"/>
                </a:solidFill>
                <a:latin typeface="Times New Roman" panose="02020603050405020304" pitchFamily="18" charset="0"/>
                <a:cs typeface="Times New Roman" panose="02020603050405020304" pitchFamily="18" charset="0"/>
              </a:rPr>
              <a:t> technique showed </a:t>
            </a:r>
            <a:r>
              <a:rPr lang="en-US" altLang="en-US" sz="2400" b="1" dirty="0">
                <a:solidFill>
                  <a:schemeClr val="tx1"/>
                </a:solidFill>
                <a:latin typeface="Times New Roman" panose="02020603050405020304" pitchFamily="18" charset="0"/>
                <a:cs typeface="Times New Roman" panose="02020603050405020304" pitchFamily="18" charset="0"/>
              </a:rPr>
              <a:t>significantly lower amount </a:t>
            </a:r>
            <a:r>
              <a:rPr lang="en-US" altLang="en-US" sz="2400" dirty="0">
                <a:solidFill>
                  <a:schemeClr val="tx1"/>
                </a:solidFill>
                <a:latin typeface="Times New Roman" panose="02020603050405020304" pitchFamily="18" charset="0"/>
                <a:cs typeface="Times New Roman" panose="02020603050405020304" pitchFamily="18" charset="0"/>
              </a:rPr>
              <a:t>of dye on the </a:t>
            </a:r>
            <a:r>
              <a:rPr lang="en-US" altLang="en-US" sz="2400" dirty="0" err="1">
                <a:solidFill>
                  <a:schemeClr val="tx1"/>
                </a:solidFill>
                <a:latin typeface="Times New Roman" panose="02020603050405020304" pitchFamily="18" charset="0"/>
                <a:cs typeface="Times New Roman" panose="02020603050405020304" pitchFamily="18" charset="0"/>
              </a:rPr>
              <a:t>laryngoscopist</a:t>
            </a:r>
            <a:r>
              <a:rPr lang="en-US" altLang="en-US" sz="2400" dirty="0">
                <a:solidFill>
                  <a:schemeClr val="tx1"/>
                </a:solidFill>
                <a:latin typeface="Times New Roman" panose="02020603050405020304" pitchFamily="18" charset="0"/>
                <a:cs typeface="Times New Roman" panose="02020603050405020304" pitchFamily="18" charset="0"/>
              </a:rPr>
              <a:t> in similar locations, visually less than half the quantity compared to direct laryngoscopy.</a:t>
            </a:r>
            <a:br>
              <a:rPr lang="en-US" altLang="en-US" sz="2400" dirty="0">
                <a:solidFill>
                  <a:schemeClr val="tx1"/>
                </a:solidFill>
                <a:latin typeface="Times New Roman" panose="02020603050405020304" pitchFamily="18" charset="0"/>
                <a:cs typeface="Times New Roman" panose="02020603050405020304" pitchFamily="18" charset="0"/>
              </a:rPr>
            </a:br>
            <a:r>
              <a:rPr lang="en-US" altLang="en-US" sz="2400" dirty="0">
                <a:solidFill>
                  <a:schemeClr val="tx1"/>
                </a:solidFill>
                <a:latin typeface="Times New Roman" panose="02020603050405020304" pitchFamily="18" charset="0"/>
                <a:cs typeface="Times New Roman" panose="02020603050405020304" pitchFamily="18" charset="0"/>
              </a:rPr>
              <a:t> </a:t>
            </a:r>
            <a:br>
              <a:rPr lang="en-US" altLang="en-US" sz="2400" dirty="0">
                <a:solidFill>
                  <a:schemeClr val="tx1"/>
                </a:solidFill>
                <a:latin typeface="Times New Roman" panose="02020603050405020304" pitchFamily="18" charset="0"/>
                <a:cs typeface="Times New Roman" panose="02020603050405020304" pitchFamily="18" charset="0"/>
              </a:rPr>
            </a:br>
            <a:r>
              <a:rPr lang="en-US" altLang="en-US" sz="2400" dirty="0">
                <a:solidFill>
                  <a:schemeClr val="tx1"/>
                </a:solidFill>
                <a:latin typeface="Times New Roman" panose="02020603050405020304" pitchFamily="18" charset="0"/>
                <a:cs typeface="Times New Roman" panose="02020603050405020304" pitchFamily="18" charset="0"/>
              </a:rPr>
              <a:t>The third test with</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videolaryngoscopy</a:t>
            </a:r>
            <a:r>
              <a:rPr lang="en-US" altLang="en-US" sz="2400" b="1" dirty="0">
                <a:solidFill>
                  <a:schemeClr val="tx1"/>
                </a:solidFill>
                <a:latin typeface="Times New Roman" panose="02020603050405020304" pitchFamily="18" charset="0"/>
                <a:cs typeface="Times New Roman" panose="02020603050405020304" pitchFamily="18" charset="0"/>
              </a:rPr>
              <a:t> and the box </a:t>
            </a:r>
            <a:r>
              <a:rPr lang="en-US" altLang="en-US" sz="2400" dirty="0">
                <a:solidFill>
                  <a:schemeClr val="tx1"/>
                </a:solidFill>
                <a:latin typeface="Times New Roman" panose="02020603050405020304" pitchFamily="18" charset="0"/>
                <a:cs typeface="Times New Roman" panose="02020603050405020304" pitchFamily="18" charset="0"/>
              </a:rPr>
              <a:t>showed dye</a:t>
            </a:r>
            <a:r>
              <a:rPr lang="en-US" altLang="en-US" sz="2400" b="1" dirty="0">
                <a:solidFill>
                  <a:schemeClr val="tx1"/>
                </a:solidFill>
                <a:latin typeface="Times New Roman" panose="02020603050405020304" pitchFamily="18" charset="0"/>
                <a:cs typeface="Times New Roman" panose="02020603050405020304" pitchFamily="18" charset="0"/>
              </a:rPr>
              <a:t> only </a:t>
            </a:r>
            <a:r>
              <a:rPr lang="en-US" altLang="en-US" sz="2400" dirty="0">
                <a:solidFill>
                  <a:schemeClr val="tx1"/>
                </a:solidFill>
                <a:latin typeface="Times New Roman" panose="02020603050405020304" pitchFamily="18" charset="0"/>
                <a:cs typeface="Times New Roman" panose="02020603050405020304" pitchFamily="18" charset="0"/>
              </a:rPr>
              <a:t>on the gloves and forearms within the box; no dye was visible on any part of the </a:t>
            </a:r>
            <a:r>
              <a:rPr lang="en-US" altLang="en-US" sz="2400" dirty="0" err="1">
                <a:solidFill>
                  <a:schemeClr val="tx1"/>
                </a:solidFill>
                <a:latin typeface="Times New Roman" panose="02020603050405020304" pitchFamily="18" charset="0"/>
                <a:cs typeface="Times New Roman" panose="02020603050405020304" pitchFamily="18" charset="0"/>
              </a:rPr>
              <a:t>laryngoscopist</a:t>
            </a:r>
            <a:r>
              <a:rPr lang="en-US" altLang="en-US" sz="2400" dirty="0">
                <a:solidFill>
                  <a:schemeClr val="tx1"/>
                </a:solidFill>
                <a:latin typeface="Times New Roman" panose="02020603050405020304" pitchFamily="18" charset="0"/>
                <a:cs typeface="Times New Roman" panose="02020603050405020304" pitchFamily="18" charset="0"/>
              </a:rPr>
              <a:t> located outside the box including gown, face shield, neck and hair. </a:t>
            </a:r>
            <a:br>
              <a:rPr lang="en-US" altLang="en-US" dirty="0">
                <a:solidFill>
                  <a:schemeClr val="tx1"/>
                </a:solidFill>
              </a:rPr>
            </a:br>
            <a:endParaRPr lang="en-US" altLang="en-US" dirty="0">
              <a:solidFill>
                <a:schemeClr val="tx1"/>
              </a:solidFill>
            </a:endParaRPr>
          </a:p>
        </p:txBody>
      </p:sp>
      <p:sp>
        <p:nvSpPr>
          <p:cNvPr id="2" name="TextBox 1">
            <a:extLst>
              <a:ext uri="{FF2B5EF4-FFF2-40B4-BE49-F238E27FC236}">
                <a16:creationId xmlns:a16="http://schemas.microsoft.com/office/drawing/2014/main" id="{65BA2F30-1C5C-CB25-8F9A-92F17305C220}"/>
              </a:ext>
            </a:extLst>
          </p:cNvPr>
          <p:cNvSpPr txBox="1"/>
          <p:nvPr/>
        </p:nvSpPr>
        <p:spPr>
          <a:xfrm>
            <a:off x="160020" y="6302400"/>
            <a:ext cx="6099048" cy="369332"/>
          </a:xfrm>
          <a:prstGeom prst="rect">
            <a:avLst/>
          </a:prstGeom>
          <a:noFill/>
        </p:spPr>
        <p:txBody>
          <a:bodyPr wrap="square">
            <a:spAutoFit/>
          </a:bodyPr>
          <a:lstStyle/>
          <a:p>
            <a:r>
              <a:rPr lang="en-US" b="1" dirty="0">
                <a:solidFill>
                  <a:schemeClr val="accent1">
                    <a:lumMod val="60000"/>
                    <a:lumOff val="40000"/>
                  </a:schemeClr>
                </a:solidFill>
              </a:rPr>
              <a:t>Suncoast Pulmonary Symposium 2022</a:t>
            </a:r>
            <a:endParaRPr lang="en-US" dirty="0">
              <a:solidFill>
                <a:schemeClr val="accent1">
                  <a:lumMod val="60000"/>
                  <a:lumOff val="40000"/>
                </a:schemeClr>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0250D1B5-D4F7-F6FF-3061-3C050712FB7A}"/>
              </a:ext>
            </a:extLst>
          </p:cNvPr>
          <p:cNvSpPr>
            <a:spLocks noGrp="1" noChangeArrowheads="1"/>
          </p:cNvSpPr>
          <p:nvPr>
            <p:ph type="title"/>
          </p:nvPr>
        </p:nvSpPr>
        <p:spPr/>
        <p:txBody>
          <a:bodyPr/>
          <a:lstStyle/>
          <a:p>
            <a:pPr eaLnBrk="1" hangingPunct="1"/>
            <a:r>
              <a:rPr lang="en-US" altLang="en-US" sz="1800" b="1">
                <a:latin typeface="Times New Roman" panose="02020603050405020304" pitchFamily="18" charset="0"/>
                <a:cs typeface="Times New Roman" panose="02020603050405020304" pitchFamily="18" charset="0"/>
              </a:rPr>
              <a:t>Comparison of three tracheal intubation methods for reducing droplet spread for use in COVID-19 patients. </a:t>
            </a:r>
            <a:r>
              <a:rPr lang="en-US" altLang="en-US" sz="1600">
                <a:latin typeface="Times New Roman" panose="02020603050405020304" pitchFamily="18" charset="0"/>
                <a:cs typeface="Times New Roman" panose="02020603050405020304" pitchFamily="18" charset="0"/>
              </a:rPr>
              <a:t>Yang SS, Zhang M, Chong JJR, </a:t>
            </a:r>
            <a:br>
              <a:rPr lang="en-US" altLang="en-US" sz="1600">
                <a:latin typeface="Times New Roman" panose="02020603050405020304" pitchFamily="18" charset="0"/>
                <a:cs typeface="Times New Roman" panose="02020603050405020304" pitchFamily="18" charset="0"/>
              </a:rPr>
            </a:br>
            <a:r>
              <a:rPr lang="en-US" altLang="en-US" sz="1600" i="1">
                <a:latin typeface="Times New Roman" panose="02020603050405020304" pitchFamily="18" charset="0"/>
                <a:cs typeface="Times New Roman" panose="02020603050405020304" pitchFamily="18" charset="0"/>
              </a:rPr>
              <a:t>British Journal of Anaesthesia, </a:t>
            </a:r>
            <a:r>
              <a:rPr lang="en-US" altLang="en-US" sz="1600">
                <a:latin typeface="Times New Roman" panose="02020603050405020304" pitchFamily="18" charset="0"/>
                <a:cs typeface="Times New Roman" panose="02020603050405020304" pitchFamily="18" charset="0"/>
              </a:rPr>
              <a:t>https://doi.org/10.1016/j.bja.2020.04.083. 4/29/2020</a:t>
            </a:r>
            <a:br>
              <a:rPr lang="en-US" altLang="en-US" sz="1600">
                <a:latin typeface="Times New Roman" panose="02020603050405020304" pitchFamily="18" charset="0"/>
                <a:cs typeface="Times New Roman" panose="02020603050405020304" pitchFamily="18" charset="0"/>
              </a:rPr>
            </a:br>
            <a:endParaRPr lang="en-US" altLang="en-US" sz="1600">
              <a:latin typeface="Times New Roman" panose="02020603050405020304" pitchFamily="18" charset="0"/>
              <a:cs typeface="Times New Roman" panose="02020603050405020304" pitchFamily="18" charset="0"/>
            </a:endParaRPr>
          </a:p>
        </p:txBody>
      </p:sp>
      <p:pic>
        <p:nvPicPr>
          <p:cNvPr id="25602" name="Picture 4">
            <a:extLst>
              <a:ext uri="{FF2B5EF4-FFF2-40B4-BE49-F238E27FC236}">
                <a16:creationId xmlns:a16="http://schemas.microsoft.com/office/drawing/2014/main" id="{2856EAFB-278D-741C-3610-D168161BF1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66" t="8610" r="-4266" b="-8610"/>
          <a:stretch/>
        </p:blipFill>
        <p:spPr bwMode="auto">
          <a:xfrm>
            <a:off x="838200" y="1690689"/>
            <a:ext cx="10880228" cy="14081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F01B5A0-BD41-160C-7C91-ADD79C956810}"/>
              </a:ext>
            </a:extLst>
          </p:cNvPr>
          <p:cNvSpPr txBox="1"/>
          <p:nvPr/>
        </p:nvSpPr>
        <p:spPr>
          <a:xfrm>
            <a:off x="160020" y="6302400"/>
            <a:ext cx="6099048" cy="369332"/>
          </a:xfrm>
          <a:prstGeom prst="rect">
            <a:avLst/>
          </a:prstGeom>
          <a:noFill/>
        </p:spPr>
        <p:txBody>
          <a:bodyPr wrap="square">
            <a:spAutoFit/>
          </a:bodyPr>
          <a:lstStyle/>
          <a:p>
            <a:r>
              <a:rPr lang="en-US" b="1" dirty="0">
                <a:solidFill>
                  <a:schemeClr val="accent1">
                    <a:lumMod val="60000"/>
                    <a:lumOff val="40000"/>
                  </a:schemeClr>
                </a:solidFill>
              </a:rPr>
              <a:t>Suncoast Pulmonary Symposium 2022</a:t>
            </a:r>
            <a:endParaRPr lang="en-US" dirty="0">
              <a:solidFill>
                <a:schemeClr val="accent1">
                  <a:lumMod val="60000"/>
                  <a:lumOff val="40000"/>
                </a:schemeClr>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BB9F0A65-8C0F-7F50-8813-D23123961698}"/>
              </a:ext>
            </a:extLst>
          </p:cNvPr>
          <p:cNvSpPr>
            <a:spLocks noGrp="1" noChangeArrowheads="1"/>
          </p:cNvSpPr>
          <p:nvPr>
            <p:ph type="title"/>
          </p:nvPr>
        </p:nvSpPr>
        <p:spPr>
          <a:xfrm>
            <a:off x="2152651" y="1757363"/>
            <a:ext cx="2855913" cy="1671637"/>
          </a:xfrm>
        </p:spPr>
        <p:txBody>
          <a:bodyPr vert="horz" lIns="68580" tIns="34290" rIns="68580" bIns="34290" rtlCol="0" anchor="ctr">
            <a:noAutofit/>
          </a:bodyPr>
          <a:lstStyle/>
          <a:p>
            <a:pPr eaLnBrk="1" hangingPunct="1"/>
            <a:r>
              <a:rPr lang="en-US" altLang="en-US" sz="3000" b="1" dirty="0">
                <a:solidFill>
                  <a:schemeClr val="tx1"/>
                </a:solidFill>
                <a:latin typeface="Times New Roman" panose="02020603050405020304" pitchFamily="18" charset="0"/>
                <a:cs typeface="Times New Roman" panose="02020603050405020304" pitchFamily="18" charset="0"/>
              </a:rPr>
              <a:t>Intubation Box</a:t>
            </a:r>
          </a:p>
        </p:txBody>
      </p:sp>
      <p:sp>
        <p:nvSpPr>
          <p:cNvPr id="23554" name="Content Placeholder 16">
            <a:extLst>
              <a:ext uri="{FF2B5EF4-FFF2-40B4-BE49-F238E27FC236}">
                <a16:creationId xmlns:a16="http://schemas.microsoft.com/office/drawing/2014/main" id="{D8D4CC32-2F15-9A54-0BE9-42FBFC16F58B}"/>
              </a:ext>
            </a:extLst>
          </p:cNvPr>
          <p:cNvSpPr>
            <a:spLocks noGrp="1" noChangeArrowheads="1"/>
          </p:cNvSpPr>
          <p:nvPr>
            <p:ph idx="1"/>
          </p:nvPr>
        </p:nvSpPr>
        <p:spPr>
          <a:xfrm>
            <a:off x="2152651" y="3079750"/>
            <a:ext cx="2849563" cy="2355850"/>
          </a:xfrm>
        </p:spPr>
        <p:txBody>
          <a:bodyPr/>
          <a:lstStyle/>
          <a:p>
            <a:pPr eaLnBrk="1" hangingPunct="1"/>
            <a:r>
              <a:rPr lang="en-US" altLang="en-US" b="1">
                <a:latin typeface="Times New Roman" panose="02020603050405020304" pitchFamily="18" charset="0"/>
                <a:cs typeface="Times New Roman" panose="02020603050405020304" pitchFamily="18" charset="0"/>
              </a:rPr>
              <a:t>Plastic/Transparent</a:t>
            </a:r>
          </a:p>
          <a:p>
            <a:pPr eaLnBrk="1" hangingPunct="1"/>
            <a:r>
              <a:rPr lang="en-US" altLang="en-US" b="1">
                <a:latin typeface="Times New Roman" panose="02020603050405020304" pitchFamily="18" charset="0"/>
                <a:cs typeface="Times New Roman" panose="02020603050405020304" pitchFamily="18" charset="0"/>
              </a:rPr>
              <a:t>Light weight</a:t>
            </a:r>
          </a:p>
          <a:p>
            <a:pPr eaLnBrk="1" hangingPunct="1"/>
            <a:r>
              <a:rPr lang="en-US" altLang="en-US" b="1">
                <a:latin typeface="Times New Roman" panose="02020603050405020304" pitchFamily="18" charset="0"/>
                <a:cs typeface="Times New Roman" panose="02020603050405020304" pitchFamily="18" charset="0"/>
              </a:rPr>
              <a:t>Easily cleanable</a:t>
            </a:r>
          </a:p>
          <a:p>
            <a:pPr eaLnBrk="1" hangingPunct="1"/>
            <a:r>
              <a:rPr lang="en-US" altLang="en-US" b="1">
                <a:latin typeface="Times New Roman" panose="02020603050405020304" pitchFamily="18" charset="0"/>
                <a:cs typeface="Times New Roman" panose="02020603050405020304" pitchFamily="18" charset="0"/>
              </a:rPr>
              <a:t>Reusable </a:t>
            </a:r>
          </a:p>
          <a:p>
            <a:pPr eaLnBrk="1" hangingPunct="1"/>
            <a:r>
              <a:rPr lang="en-US" altLang="en-US" b="1">
                <a:latin typeface="Times New Roman" panose="02020603050405020304" pitchFamily="18" charset="0"/>
                <a:cs typeface="Times New Roman" panose="02020603050405020304" pitchFamily="18" charset="0"/>
              </a:rPr>
              <a:t>“Relatively Cheap”</a:t>
            </a:r>
          </a:p>
          <a:p>
            <a:pPr eaLnBrk="1" hangingPunct="1"/>
            <a:endParaRPr lang="en-US" altLang="en-US" sz="1500"/>
          </a:p>
        </p:txBody>
      </p:sp>
      <p:pic>
        <p:nvPicPr>
          <p:cNvPr id="23555" name="Content Placeholder 3">
            <a:extLst>
              <a:ext uri="{FF2B5EF4-FFF2-40B4-BE49-F238E27FC236}">
                <a16:creationId xmlns:a16="http://schemas.microsoft.com/office/drawing/2014/main" id="{8ED38EAF-5B66-5D66-8195-4BFB79897D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052"/>
          <a:stretch>
            <a:fillRect/>
          </a:stretch>
        </p:blipFill>
        <p:spPr bwMode="auto">
          <a:xfrm>
            <a:off x="5281614" y="857250"/>
            <a:ext cx="538638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CB97DAB-7A83-0CE4-4A76-55A9F4A1C7C9}"/>
              </a:ext>
            </a:extLst>
          </p:cNvPr>
          <p:cNvSpPr txBox="1"/>
          <p:nvPr/>
        </p:nvSpPr>
        <p:spPr>
          <a:xfrm>
            <a:off x="0" y="6211669"/>
            <a:ext cx="4506362" cy="646331"/>
          </a:xfrm>
          <a:prstGeom prst="rect">
            <a:avLst/>
          </a:prstGeom>
          <a:noFill/>
        </p:spPr>
        <p:txBody>
          <a:bodyPr wrap="none" rtlCol="0">
            <a:spAutoFit/>
          </a:bodyPr>
          <a:lstStyle/>
          <a:p>
            <a:r>
              <a:rPr lang="en-US" i="1" dirty="0"/>
              <a:t> </a:t>
            </a:r>
            <a:r>
              <a:rPr lang="en-US" b="1" dirty="0">
                <a:solidFill>
                  <a:schemeClr val="accent1">
                    <a:lumMod val="60000"/>
                    <a:lumOff val="40000"/>
                  </a:schemeClr>
                </a:solidFill>
              </a:rPr>
              <a:t> Suncoast Pulmonary Symposium 2022</a:t>
            </a:r>
            <a:endParaRPr lang="en-US" dirty="0">
              <a:solidFill>
                <a:schemeClr val="accent1">
                  <a:lumMod val="60000"/>
                  <a:lumOff val="40000"/>
                </a:schemeClr>
              </a:solidFill>
            </a:endParaRPr>
          </a:p>
          <a:p>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DC076-DF8C-4ACF-08A8-3117F4BF5F2A}"/>
              </a:ext>
            </a:extLst>
          </p:cNvPr>
          <p:cNvSpPr>
            <a:spLocks noGrp="1"/>
          </p:cNvSpPr>
          <p:nvPr>
            <p:ph type="title"/>
          </p:nvPr>
        </p:nvSpPr>
        <p:spPr/>
        <p:txBody>
          <a:bodyPr/>
          <a:lstStyle/>
          <a:p>
            <a:r>
              <a:rPr lang="en-US" dirty="0"/>
              <a:t>The Difficult Airway</a:t>
            </a:r>
          </a:p>
        </p:txBody>
      </p:sp>
      <p:sp>
        <p:nvSpPr>
          <p:cNvPr id="5" name="TextBox 4">
            <a:extLst>
              <a:ext uri="{FF2B5EF4-FFF2-40B4-BE49-F238E27FC236}">
                <a16:creationId xmlns:a16="http://schemas.microsoft.com/office/drawing/2014/main" id="{CBE47B8E-E2F3-60D4-21FF-12C008C30113}"/>
              </a:ext>
            </a:extLst>
          </p:cNvPr>
          <p:cNvSpPr txBox="1"/>
          <p:nvPr/>
        </p:nvSpPr>
        <p:spPr>
          <a:xfrm>
            <a:off x="109024" y="6307574"/>
            <a:ext cx="6098344" cy="369332"/>
          </a:xfrm>
          <a:prstGeom prst="rect">
            <a:avLst/>
          </a:prstGeom>
          <a:noFill/>
        </p:spPr>
        <p:txBody>
          <a:bodyPr wrap="square">
            <a:spAutoFit/>
          </a:bodyPr>
          <a:lstStyle/>
          <a:p>
            <a:r>
              <a:rPr lang="en-US" b="1" dirty="0">
                <a:solidFill>
                  <a:schemeClr val="accent1">
                    <a:lumMod val="60000"/>
                    <a:lumOff val="40000"/>
                  </a:schemeClr>
                </a:solidFill>
              </a:rPr>
              <a:t> Suncoast Pulmonary Symposium 2022</a:t>
            </a:r>
            <a:endParaRPr lang="en-US" dirty="0">
              <a:solidFill>
                <a:schemeClr val="accent1">
                  <a:lumMod val="60000"/>
                  <a:lumOff val="40000"/>
                </a:schemeClr>
              </a:solidFill>
            </a:endParaRPr>
          </a:p>
        </p:txBody>
      </p:sp>
      <p:pic>
        <p:nvPicPr>
          <p:cNvPr id="4" name="Picture 1" descr="page1image1422477760">
            <a:extLst>
              <a:ext uri="{FF2B5EF4-FFF2-40B4-BE49-F238E27FC236}">
                <a16:creationId xmlns:a16="http://schemas.microsoft.com/office/drawing/2014/main" id="{733BB36E-12BC-72E7-1CB4-52520140AAC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86032" y="1830586"/>
            <a:ext cx="6466756" cy="484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9286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DC076-DF8C-4ACF-08A8-3117F4BF5F2A}"/>
              </a:ext>
            </a:extLst>
          </p:cNvPr>
          <p:cNvSpPr>
            <a:spLocks noGrp="1"/>
          </p:cNvSpPr>
          <p:nvPr>
            <p:ph type="title"/>
          </p:nvPr>
        </p:nvSpPr>
        <p:spPr/>
        <p:txBody>
          <a:bodyPr/>
          <a:lstStyle/>
          <a:p>
            <a:r>
              <a:rPr lang="en-US" dirty="0"/>
              <a:t>Don’t Panic!</a:t>
            </a:r>
          </a:p>
        </p:txBody>
      </p:sp>
      <p:sp>
        <p:nvSpPr>
          <p:cNvPr id="5" name="TextBox 4">
            <a:extLst>
              <a:ext uri="{FF2B5EF4-FFF2-40B4-BE49-F238E27FC236}">
                <a16:creationId xmlns:a16="http://schemas.microsoft.com/office/drawing/2014/main" id="{CBE47B8E-E2F3-60D4-21FF-12C008C30113}"/>
              </a:ext>
            </a:extLst>
          </p:cNvPr>
          <p:cNvSpPr txBox="1"/>
          <p:nvPr/>
        </p:nvSpPr>
        <p:spPr>
          <a:xfrm>
            <a:off x="0" y="6307574"/>
            <a:ext cx="6207368" cy="369332"/>
          </a:xfrm>
          <a:prstGeom prst="rect">
            <a:avLst/>
          </a:prstGeom>
          <a:noFill/>
        </p:spPr>
        <p:txBody>
          <a:bodyPr wrap="square">
            <a:spAutoFit/>
          </a:bodyPr>
          <a:lstStyle/>
          <a:p>
            <a:r>
              <a:rPr lang="en-US" b="1" dirty="0">
                <a:solidFill>
                  <a:schemeClr val="accent1">
                    <a:lumMod val="60000"/>
                    <a:lumOff val="40000"/>
                  </a:schemeClr>
                </a:solidFill>
              </a:rPr>
              <a:t>Suncoast Pulmonary Symposium 2022</a:t>
            </a:r>
            <a:endParaRPr lang="en-US" dirty="0">
              <a:solidFill>
                <a:schemeClr val="accent1">
                  <a:lumMod val="60000"/>
                  <a:lumOff val="40000"/>
                </a:schemeClr>
              </a:solidFill>
            </a:endParaRPr>
          </a:p>
        </p:txBody>
      </p:sp>
      <p:pic>
        <p:nvPicPr>
          <p:cNvPr id="4" name="Picture 2" descr="\\vhabayfas1\homedirs$\vhabayfuhrmt\My Pictures\Airway in ICU.jpg">
            <a:extLst>
              <a:ext uri="{FF2B5EF4-FFF2-40B4-BE49-F238E27FC236}">
                <a16:creationId xmlns:a16="http://schemas.microsoft.com/office/drawing/2014/main" id="{C1ABB70E-63CD-8BE6-D4E2-A259DB9598F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98520" y="2341287"/>
            <a:ext cx="5394960" cy="3668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96485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DC076-DF8C-4ACF-08A8-3117F4BF5F2A}"/>
              </a:ext>
            </a:extLst>
          </p:cNvPr>
          <p:cNvSpPr>
            <a:spLocks noGrp="1"/>
          </p:cNvSpPr>
          <p:nvPr>
            <p:ph type="title"/>
          </p:nvPr>
        </p:nvSpPr>
        <p:spPr/>
        <p:txBody>
          <a:bodyPr/>
          <a:lstStyle/>
          <a:p>
            <a:br>
              <a:rPr lang="en-US" altLang="en-US" sz="2000" dirty="0">
                <a:latin typeface="Times New Roman" panose="02020603050405020304" pitchFamily="18" charset="0"/>
                <a:cs typeface="Times New Roman" panose="02020603050405020304" pitchFamily="18" charset="0"/>
              </a:rPr>
            </a:br>
            <a:r>
              <a:rPr lang="en-US" altLang="en-US" sz="2000" dirty="0">
                <a:latin typeface="Times New Roman" panose="02020603050405020304" pitchFamily="18" charset="0"/>
                <a:cs typeface="Times New Roman" panose="02020603050405020304" pitchFamily="18" charset="0"/>
              </a:rPr>
              <a:t>Feldman O, Samuel N, </a:t>
            </a:r>
            <a:r>
              <a:rPr lang="en-US" altLang="en-US" sz="2000" dirty="0" err="1">
                <a:latin typeface="Times New Roman" panose="02020603050405020304" pitchFamily="18" charset="0"/>
                <a:cs typeface="Times New Roman" panose="02020603050405020304" pitchFamily="18" charset="0"/>
              </a:rPr>
              <a:t>Kvatinsky</a:t>
            </a:r>
            <a:r>
              <a:rPr lang="en-US" altLang="en-US" sz="2000" dirty="0">
                <a:latin typeface="Times New Roman" panose="02020603050405020304" pitchFamily="18" charset="0"/>
                <a:cs typeface="Times New Roman" panose="02020603050405020304" pitchFamily="18" charset="0"/>
              </a:rPr>
              <a:t> N, </a:t>
            </a:r>
            <a:r>
              <a:rPr lang="en-US" altLang="en-US" sz="2000" dirty="0" err="1">
                <a:latin typeface="Times New Roman" panose="02020603050405020304" pitchFamily="18" charset="0"/>
                <a:cs typeface="Times New Roman" panose="02020603050405020304" pitchFamily="18" charset="0"/>
              </a:rPr>
              <a:t>Idelman</a:t>
            </a:r>
            <a:r>
              <a:rPr lang="en-US" altLang="en-US" sz="2000" dirty="0">
                <a:latin typeface="Times New Roman" panose="02020603050405020304" pitchFamily="18" charset="0"/>
                <a:cs typeface="Times New Roman" panose="02020603050405020304" pitchFamily="18" charset="0"/>
              </a:rPr>
              <a:t> R, </a:t>
            </a:r>
            <a:r>
              <a:rPr lang="en-US" altLang="en-US" sz="2000" dirty="0" err="1">
                <a:latin typeface="Times New Roman" panose="02020603050405020304" pitchFamily="18" charset="0"/>
                <a:cs typeface="Times New Roman" panose="02020603050405020304" pitchFamily="18" charset="0"/>
              </a:rPr>
              <a:t>Diamand</a:t>
            </a:r>
            <a:r>
              <a:rPr lang="en-US" altLang="en-US" sz="2000" dirty="0">
                <a:latin typeface="Times New Roman" panose="02020603050405020304" pitchFamily="18" charset="0"/>
                <a:cs typeface="Times New Roman" panose="02020603050405020304" pitchFamily="18" charset="0"/>
              </a:rPr>
              <a:t> R, et al. (2021) Endotracheal intubation of COVID-19 patients by paramedics using a box barrier: A randomized crossover manikin study. PLOS ONE 16(3): e0248383. </a:t>
            </a:r>
            <a:br>
              <a:rPr lang="en-US" altLang="en-US" sz="3600" dirty="0"/>
            </a:br>
            <a:endParaRPr lang="en-US" dirty="0"/>
          </a:p>
        </p:txBody>
      </p:sp>
      <p:sp>
        <p:nvSpPr>
          <p:cNvPr id="5" name="TextBox 4">
            <a:extLst>
              <a:ext uri="{FF2B5EF4-FFF2-40B4-BE49-F238E27FC236}">
                <a16:creationId xmlns:a16="http://schemas.microsoft.com/office/drawing/2014/main" id="{CBE47B8E-E2F3-60D4-21FF-12C008C30113}"/>
              </a:ext>
            </a:extLst>
          </p:cNvPr>
          <p:cNvSpPr txBox="1"/>
          <p:nvPr/>
        </p:nvSpPr>
        <p:spPr>
          <a:xfrm>
            <a:off x="109024" y="6307574"/>
            <a:ext cx="6098344" cy="369332"/>
          </a:xfrm>
          <a:prstGeom prst="rect">
            <a:avLst/>
          </a:prstGeom>
          <a:noFill/>
        </p:spPr>
        <p:txBody>
          <a:bodyPr wrap="square">
            <a:spAutoFit/>
          </a:bodyPr>
          <a:lstStyle/>
          <a:p>
            <a:r>
              <a:rPr lang="en-US" b="1" dirty="0">
                <a:solidFill>
                  <a:schemeClr val="accent1">
                    <a:lumMod val="60000"/>
                    <a:lumOff val="40000"/>
                  </a:schemeClr>
                </a:solidFill>
              </a:rPr>
              <a:t> Suncoast Pulmonary Symposium 2022</a:t>
            </a:r>
            <a:endParaRPr lang="en-US" dirty="0">
              <a:solidFill>
                <a:schemeClr val="accent1">
                  <a:lumMod val="60000"/>
                  <a:lumOff val="40000"/>
                </a:schemeClr>
              </a:solidFill>
            </a:endParaRPr>
          </a:p>
        </p:txBody>
      </p:sp>
      <p:pic>
        <p:nvPicPr>
          <p:cNvPr id="4" name="Picture 2">
            <a:extLst>
              <a:ext uri="{FF2B5EF4-FFF2-40B4-BE49-F238E27FC236}">
                <a16:creationId xmlns:a16="http://schemas.microsoft.com/office/drawing/2014/main" id="{182E14E0-2916-9F0F-F499-C9FFB3EAE2A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648825"/>
            <a:ext cx="12161520" cy="2195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3372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DC076-DF8C-4ACF-08A8-3117F4BF5F2A}"/>
              </a:ext>
            </a:extLst>
          </p:cNvPr>
          <p:cNvSpPr>
            <a:spLocks noGrp="1"/>
          </p:cNvSpPr>
          <p:nvPr>
            <p:ph type="title"/>
          </p:nvPr>
        </p:nvSpPr>
        <p:spPr/>
        <p:txBody>
          <a:bodyPr/>
          <a:lstStyle/>
          <a:p>
            <a:r>
              <a:rPr lang="en-US" dirty="0"/>
              <a:t>The Difficult Airway</a:t>
            </a:r>
          </a:p>
        </p:txBody>
      </p:sp>
      <p:sp>
        <p:nvSpPr>
          <p:cNvPr id="3" name="Content Placeholder 2">
            <a:extLst>
              <a:ext uri="{FF2B5EF4-FFF2-40B4-BE49-F238E27FC236}">
                <a16:creationId xmlns:a16="http://schemas.microsoft.com/office/drawing/2014/main" id="{169D0129-9B20-26F5-240D-BA318B25DAC0}"/>
              </a:ext>
            </a:extLst>
          </p:cNvPr>
          <p:cNvSpPr>
            <a:spLocks noGrp="1"/>
          </p:cNvSpPr>
          <p:nvPr>
            <p:ph idx="1"/>
          </p:nvPr>
        </p:nvSpPr>
        <p:spPr>
          <a:xfrm>
            <a:off x="1154954" y="2285953"/>
            <a:ext cx="8825659" cy="3416300"/>
          </a:xfrm>
        </p:spPr>
        <p:txBody>
          <a:bodyPr>
            <a:noAutofit/>
          </a:bodyPr>
          <a:lstStyle/>
          <a:p>
            <a:pPr marL="0" indent="0">
              <a:buNone/>
            </a:pP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Extubation</a:t>
            </a:r>
            <a:r>
              <a:rPr lang="en-US" sz="2400" b="1" dirty="0">
                <a:solidFill>
                  <a:schemeClr val="tx1"/>
                </a:solidFill>
                <a:latin typeface="Times New Roman" panose="02020603050405020304" pitchFamily="18" charset="0"/>
                <a:cs typeface="Times New Roman" panose="02020603050405020304" pitchFamily="18" charset="0"/>
              </a:rPr>
              <a:t>/Intubation are high risk for aerosolization of respiratory secretions; similar precautions should be followed. </a:t>
            </a:r>
          </a:p>
          <a:p>
            <a:pPr marL="0" indent="0">
              <a:buNone/>
            </a:pPr>
            <a:endParaRPr lang="en-US" sz="800" b="1" dirty="0">
              <a:solidFill>
                <a:schemeClr val="tx1"/>
              </a:solidFill>
              <a:latin typeface="Times New Roman" panose="02020603050405020304" pitchFamily="18" charset="0"/>
              <a:cs typeface="Times New Roman" panose="02020603050405020304" pitchFamily="18" charset="0"/>
            </a:endParaRPr>
          </a:p>
          <a:p>
            <a:pPr marL="0" indent="0">
              <a:buNone/>
            </a:pPr>
            <a:r>
              <a:rPr lang="en-US" sz="2400" b="1" dirty="0">
                <a:solidFill>
                  <a:schemeClr val="tx1"/>
                </a:solidFill>
                <a:latin typeface="Times New Roman" panose="02020603050405020304" pitchFamily="18" charset="0"/>
                <a:cs typeface="Times New Roman" panose="02020603050405020304" pitchFamily="18" charset="0"/>
              </a:rPr>
              <a:t>	Non-required personnel should leave the room before  </a:t>
            </a:r>
            <a:r>
              <a:rPr lang="en-US" sz="2400" b="1" dirty="0" err="1">
                <a:solidFill>
                  <a:schemeClr val="tx1"/>
                </a:solidFill>
                <a:latin typeface="Times New Roman" panose="02020603050405020304" pitchFamily="18" charset="0"/>
                <a:cs typeface="Times New Roman" panose="02020603050405020304" pitchFamily="18" charset="0"/>
              </a:rPr>
              <a:t>extubation</a:t>
            </a:r>
            <a:r>
              <a:rPr lang="en-US" sz="2400" b="1" dirty="0">
                <a:solidFill>
                  <a:schemeClr val="tx1"/>
                </a:solidFill>
                <a:latin typeface="Times New Roman" panose="02020603050405020304" pitchFamily="18" charset="0"/>
                <a:cs typeface="Times New Roman" panose="02020603050405020304" pitchFamily="18" charset="0"/>
              </a:rPr>
              <a:t>, and then allow a number of air exchanges before reentry. </a:t>
            </a:r>
            <a:endParaRPr lang="en-US" sz="2400" dirty="0">
              <a:solidFill>
                <a:schemeClr val="tx1"/>
              </a:solidFill>
              <a:latin typeface="Times New Roman" panose="02020603050405020304" pitchFamily="18" charset="0"/>
              <a:cs typeface="Times New Roman" panose="02020603050405020304" pitchFamily="18" charset="0"/>
            </a:endParaRPr>
          </a:p>
          <a:p>
            <a:pPr marL="0" indent="0">
              <a:buNone/>
            </a:pPr>
            <a:endParaRPr lang="en-US" sz="800" b="1" dirty="0">
              <a:solidFill>
                <a:schemeClr val="tx1"/>
              </a:solidFill>
              <a:latin typeface="Times New Roman" panose="02020603050405020304" pitchFamily="18" charset="0"/>
              <a:cs typeface="Times New Roman" panose="02020603050405020304" pitchFamily="18" charset="0"/>
            </a:endParaRPr>
          </a:p>
          <a:p>
            <a:pPr marL="0" indent="0">
              <a:buNone/>
            </a:pP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rPr>
              <a:t>Who are required? Airway manager and assistant, RN and 1-2 outside room to supply needed equipment </a:t>
            </a:r>
          </a:p>
          <a:p>
            <a:pPr marL="0" indent="0">
              <a:buNone/>
            </a:pPr>
            <a:r>
              <a:rPr lang="en-US" sz="2400" b="1" dirty="0">
                <a:solidFill>
                  <a:schemeClr val="tx1"/>
                </a:solidFill>
                <a:latin typeface="Times New Roman" panose="02020603050405020304" pitchFamily="18" charset="0"/>
                <a:cs typeface="Times New Roman" panose="02020603050405020304" pitchFamily="18" charset="0"/>
              </a:rPr>
              <a:t>							    </a:t>
            </a:r>
            <a:r>
              <a:rPr lang="en-US" sz="1700" dirty="0">
                <a:solidFill>
                  <a:schemeClr val="tx1"/>
                </a:solidFill>
                <a:latin typeface="Times New Roman" panose="02020603050405020304" pitchFamily="18" charset="0"/>
                <a:cs typeface="Times New Roman" panose="02020603050405020304" pitchFamily="18" charset="0"/>
              </a:rPr>
              <a:t>Up To Date. Literature review current through: May 2021. </a:t>
            </a:r>
            <a:endParaRPr lang="en-US" sz="1700" b="1" dirty="0">
              <a:latin typeface="Times New Roman" panose="02020603050405020304" pitchFamily="18" charset="0"/>
              <a:cs typeface="Times New Roman" panose="02020603050405020304" pitchFamily="18" charset="0"/>
            </a:endParaRPr>
          </a:p>
          <a:p>
            <a:endParaRPr lang="en-US" dirty="0"/>
          </a:p>
        </p:txBody>
      </p:sp>
      <p:sp>
        <p:nvSpPr>
          <p:cNvPr id="5" name="TextBox 4">
            <a:extLst>
              <a:ext uri="{FF2B5EF4-FFF2-40B4-BE49-F238E27FC236}">
                <a16:creationId xmlns:a16="http://schemas.microsoft.com/office/drawing/2014/main" id="{CBE47B8E-E2F3-60D4-21FF-12C008C30113}"/>
              </a:ext>
            </a:extLst>
          </p:cNvPr>
          <p:cNvSpPr txBox="1"/>
          <p:nvPr/>
        </p:nvSpPr>
        <p:spPr>
          <a:xfrm>
            <a:off x="0" y="6307574"/>
            <a:ext cx="6207368" cy="369332"/>
          </a:xfrm>
          <a:prstGeom prst="rect">
            <a:avLst/>
          </a:prstGeom>
          <a:noFill/>
        </p:spPr>
        <p:txBody>
          <a:bodyPr wrap="square">
            <a:spAutoFit/>
          </a:bodyPr>
          <a:lstStyle/>
          <a:p>
            <a:r>
              <a:rPr lang="en-US" b="1" dirty="0">
                <a:solidFill>
                  <a:schemeClr val="accent1">
                    <a:lumMod val="60000"/>
                    <a:lumOff val="40000"/>
                  </a:schemeClr>
                </a:solidFill>
              </a:rPr>
              <a:t>Suncoast Pulmonary Symposium 2022</a:t>
            </a:r>
            <a:endParaRPr lang="en-US" dirty="0">
              <a:solidFill>
                <a:schemeClr val="accent1">
                  <a:lumMod val="60000"/>
                  <a:lumOff val="40000"/>
                </a:schemeClr>
              </a:solidFill>
            </a:endParaRPr>
          </a:p>
        </p:txBody>
      </p:sp>
    </p:spTree>
    <p:extLst>
      <p:ext uri="{BB962C8B-B14F-4D97-AF65-F5344CB8AC3E}">
        <p14:creationId xmlns:p14="http://schemas.microsoft.com/office/powerpoint/2010/main" val="23503956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E4DB1-E5AE-F543-9269-252CDA98524B}"/>
              </a:ext>
            </a:extLst>
          </p:cNvPr>
          <p:cNvSpPr>
            <a:spLocks noGrp="1"/>
          </p:cNvSpPr>
          <p:nvPr>
            <p:ph type="title"/>
          </p:nvPr>
        </p:nvSpPr>
        <p:spPr>
          <a:xfrm>
            <a:off x="1396275" y="5877464"/>
            <a:ext cx="4512989" cy="2227731"/>
          </a:xfrm>
        </p:spPr>
        <p:txBody>
          <a:bodyPr anchor="ctr">
            <a:normAutofit/>
          </a:bodyPr>
          <a:lstStyle/>
          <a:p>
            <a:r>
              <a:rPr lang="en-US" altLang="en-US" sz="1700" dirty="0">
                <a:solidFill>
                  <a:srgbClr val="FFFFFF"/>
                </a:solidFill>
                <a:latin typeface="Times New Roman" panose="02020603050405020304" pitchFamily="18" charset="0"/>
                <a:cs typeface="Times New Roman" panose="02020603050405020304" pitchFamily="18" charset="0"/>
              </a:rPr>
              <a:t>(a</a:t>
            </a:r>
            <a:r>
              <a:rPr lang="en-US" altLang="en-US" sz="1867" dirty="0">
                <a:solidFill>
                  <a:srgbClr val="FFFFFF"/>
                </a:solidFill>
                <a:latin typeface="Times New Roman" panose="02020603050405020304" pitchFamily="18" charset="0"/>
                <a:cs typeface="Times New Roman" panose="02020603050405020304" pitchFamily="18" charset="0"/>
              </a:rPr>
              <a:t> (</a:t>
            </a:r>
            <a:endParaRPr lang="en-US" sz="1700" dirty="0">
              <a:solidFill>
                <a:schemeClr val="tx1"/>
              </a:solidFill>
              <a:latin typeface="Times New Roman" panose="02020603050405020304" pitchFamily="18" charset="0"/>
              <a:cs typeface="Times New Roman" panose="02020603050405020304" pitchFamily="18" charset="0"/>
            </a:endParaRPr>
          </a:p>
        </p:txBody>
      </p:sp>
      <p:pic>
        <p:nvPicPr>
          <p:cNvPr id="4" name="Picture 2" descr="Fig 1">
            <a:hlinkClick r:id="rId2"/>
            <a:extLst>
              <a:ext uri="{FF2B5EF4-FFF2-40B4-BE49-F238E27FC236}">
                <a16:creationId xmlns:a16="http://schemas.microsoft.com/office/drawing/2014/main" id="{BCD1B45D-F8A6-C14B-AD5D-06DC069C7D5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737103" y="-405077"/>
            <a:ext cx="2743200" cy="8068204"/>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a:extLst>
              <a:ext uri="{FF2B5EF4-FFF2-40B4-BE49-F238E27FC236}">
                <a16:creationId xmlns:a16="http://schemas.microsoft.com/office/drawing/2014/main" id="{56C49375-3D74-4C4F-ACD5-B68F32C47093}"/>
              </a:ext>
            </a:extLst>
          </p:cNvPr>
          <p:cNvSpPr>
            <a:spLocks noGrp="1"/>
          </p:cNvSpPr>
          <p:nvPr>
            <p:ph idx="1"/>
          </p:nvPr>
        </p:nvSpPr>
        <p:spPr>
          <a:xfrm>
            <a:off x="2995995" y="5617050"/>
            <a:ext cx="4512988" cy="3317939"/>
          </a:xfrm>
        </p:spPr>
        <p:txBody>
          <a:bodyPr anchor="t">
            <a:noAutofit/>
          </a:bodyPr>
          <a:lstStyle/>
          <a:p>
            <a:pPr marL="0" indent="0">
              <a:buNone/>
            </a:pPr>
            <a:endParaRPr lang="en-US" sz="2000" dirty="0">
              <a:solidFill>
                <a:schemeClr val="tx1"/>
              </a:solidFill>
            </a:endParaRPr>
          </a:p>
        </p:txBody>
      </p:sp>
      <p:sp>
        <p:nvSpPr>
          <p:cNvPr id="6" name="TextBox 5">
            <a:extLst>
              <a:ext uri="{FF2B5EF4-FFF2-40B4-BE49-F238E27FC236}">
                <a16:creationId xmlns:a16="http://schemas.microsoft.com/office/drawing/2014/main" id="{5D93FB4B-1D3D-310F-70D6-26D62D48F3C3}"/>
              </a:ext>
            </a:extLst>
          </p:cNvPr>
          <p:cNvSpPr txBox="1"/>
          <p:nvPr/>
        </p:nvSpPr>
        <p:spPr>
          <a:xfrm>
            <a:off x="1150166" y="980536"/>
            <a:ext cx="2210862" cy="1754326"/>
          </a:xfrm>
          <a:prstGeom prst="rect">
            <a:avLst/>
          </a:prstGeom>
          <a:noFill/>
        </p:spPr>
        <p:txBody>
          <a:bodyPr wrap="none" rtlCol="0">
            <a:spAutoFit/>
          </a:bodyPr>
          <a:lstStyle/>
          <a:p>
            <a:r>
              <a:rPr lang="en-US" sz="3600" dirty="0" err="1">
                <a:solidFill>
                  <a:schemeClr val="bg1"/>
                </a:solidFill>
                <a:latin typeface="Times New Roman" panose="02020603050405020304" pitchFamily="18" charset="0"/>
                <a:cs typeface="Times New Roman" panose="02020603050405020304" pitchFamily="18" charset="0"/>
              </a:rPr>
              <a:t>Extubation</a:t>
            </a:r>
            <a:endParaRPr lang="en-US" sz="3600" dirty="0">
              <a:solidFill>
                <a:schemeClr val="bg1"/>
              </a:solidFill>
              <a:latin typeface="Times New Roman" panose="02020603050405020304" pitchFamily="18" charset="0"/>
              <a:cs typeface="Times New Roman" panose="02020603050405020304" pitchFamily="18" charset="0"/>
            </a:endParaRPr>
          </a:p>
          <a:p>
            <a:endParaRPr lang="en-US" sz="3600" dirty="0">
              <a:solidFill>
                <a:schemeClr val="bg1"/>
              </a:solidFill>
              <a:latin typeface="Times New Roman" panose="02020603050405020304" pitchFamily="18" charset="0"/>
              <a:cs typeface="Times New Roman" panose="02020603050405020304" pitchFamily="18" charset="0"/>
            </a:endParaRPr>
          </a:p>
          <a:p>
            <a:endParaRPr lang="en-US" sz="3600" dirty="0">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6B6C96E-6EC2-E36C-8239-14910FDAEBF1}"/>
              </a:ext>
            </a:extLst>
          </p:cNvPr>
          <p:cNvSpPr txBox="1"/>
          <p:nvPr/>
        </p:nvSpPr>
        <p:spPr>
          <a:xfrm>
            <a:off x="160020" y="6302400"/>
            <a:ext cx="6099048" cy="369332"/>
          </a:xfrm>
          <a:prstGeom prst="rect">
            <a:avLst/>
          </a:prstGeom>
          <a:noFill/>
        </p:spPr>
        <p:txBody>
          <a:bodyPr wrap="square">
            <a:spAutoFit/>
          </a:bodyPr>
          <a:lstStyle/>
          <a:p>
            <a:r>
              <a:rPr lang="en-US" b="1" dirty="0">
                <a:solidFill>
                  <a:schemeClr val="accent1">
                    <a:lumMod val="60000"/>
                    <a:lumOff val="40000"/>
                  </a:schemeClr>
                </a:solidFill>
              </a:rPr>
              <a:t>Suncoast Pulmonary Symposium 2022</a:t>
            </a:r>
            <a:endParaRPr lang="en-US" dirty="0">
              <a:solidFill>
                <a:schemeClr val="accent1">
                  <a:lumMod val="60000"/>
                  <a:lumOff val="40000"/>
                </a:schemeClr>
              </a:solidFill>
            </a:endParaRPr>
          </a:p>
        </p:txBody>
      </p:sp>
      <p:sp>
        <p:nvSpPr>
          <p:cNvPr id="7" name="TextBox 6">
            <a:extLst>
              <a:ext uri="{FF2B5EF4-FFF2-40B4-BE49-F238E27FC236}">
                <a16:creationId xmlns:a16="http://schemas.microsoft.com/office/drawing/2014/main" id="{739A7950-DF9E-C8B4-677A-1472B1EF6AD2}"/>
              </a:ext>
            </a:extLst>
          </p:cNvPr>
          <p:cNvSpPr txBox="1"/>
          <p:nvPr/>
        </p:nvSpPr>
        <p:spPr>
          <a:xfrm>
            <a:off x="1150166" y="2439855"/>
            <a:ext cx="6018028" cy="3046988"/>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Extubation</a:t>
            </a:r>
            <a:r>
              <a:rPr lang="en-US" sz="2400" dirty="0">
                <a:latin typeface="Times New Roman" panose="02020603050405020304" pitchFamily="18" charset="0"/>
                <a:cs typeface="Times New Roman" panose="02020603050405020304" pitchFamily="18" charset="0"/>
              </a:rPr>
              <a:t> barrier drape with tracheal tube emerging through a slit in the drape. </a:t>
            </a:r>
          </a:p>
          <a:p>
            <a:r>
              <a:rPr lang="en-US" sz="2400" dirty="0">
                <a:latin typeface="Times New Roman" panose="02020603050405020304" pitchFamily="18" charset="0"/>
                <a:cs typeface="Times New Roman" panose="02020603050405020304" pitchFamily="18" charset="0"/>
              </a:rPr>
              <a:t>The drape then taped to the tracheal tube in a manner that seals the hole.</a:t>
            </a:r>
          </a:p>
          <a:p>
            <a:r>
              <a:rPr lang="en-US" sz="2400" dirty="0">
                <a:latin typeface="Times New Roman" panose="02020603050405020304" pitchFamily="18" charset="0"/>
                <a:cs typeface="Times New Roman" panose="02020603050405020304" pitchFamily="18" charset="0"/>
              </a:rPr>
              <a:t>After </a:t>
            </a:r>
            <a:r>
              <a:rPr lang="en-US" sz="2400" dirty="0" err="1">
                <a:latin typeface="Times New Roman" panose="02020603050405020304" pitchFamily="18" charset="0"/>
                <a:cs typeface="Times New Roman" panose="02020603050405020304" pitchFamily="18" charset="0"/>
              </a:rPr>
              <a:t>extubation</a:t>
            </a:r>
            <a:r>
              <a:rPr lang="en-US" sz="2400" dirty="0">
                <a:latin typeface="Times New Roman" panose="02020603050405020304" pitchFamily="18" charset="0"/>
                <a:cs typeface="Times New Roman" panose="02020603050405020304" pitchFamily="18" charset="0"/>
              </a:rPr>
              <a:t>, Patient side of drape has collapsed over the tracheal tube and the whole unit can be discarded, protecting provider from contact with aerosolized droplets</a:t>
            </a:r>
            <a:r>
              <a:rPr lang="en-US" dirty="0"/>
              <a:t>.</a:t>
            </a:r>
          </a:p>
        </p:txBody>
      </p:sp>
    </p:spTree>
    <p:extLst>
      <p:ext uri="{BB962C8B-B14F-4D97-AF65-F5344CB8AC3E}">
        <p14:creationId xmlns:p14="http://schemas.microsoft.com/office/powerpoint/2010/main" val="31783095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1C04F-2561-ED41-92FA-484DFAAD2745}"/>
              </a:ext>
            </a:extLst>
          </p:cNvPr>
          <p:cNvSpPr>
            <a:spLocks noGrp="1"/>
          </p:cNvSpPr>
          <p:nvPr>
            <p:ph type="title"/>
          </p:nvPr>
        </p:nvSpPr>
        <p:spPr>
          <a:xfrm>
            <a:off x="657224" y="898059"/>
            <a:ext cx="13739653" cy="809763"/>
          </a:xfrm>
        </p:spPr>
        <p:txBody>
          <a:bodyPr>
            <a:normAutofit fontScale="90000"/>
          </a:bodyPr>
          <a:lstStyle/>
          <a:p>
            <a:r>
              <a:rPr lang="en-US" b="1" dirty="0">
                <a:solidFill>
                  <a:schemeClr val="bg1"/>
                </a:solidFill>
              </a:rPr>
              <a:t>COVID-19: Airway management concerns</a:t>
            </a:r>
            <a:br>
              <a:rPr lang="en-US" b="1" dirty="0">
                <a:solidFill>
                  <a:schemeClr val="bg1"/>
                </a:solidFill>
              </a:rPr>
            </a:br>
            <a:r>
              <a:rPr lang="en-US" b="1" dirty="0">
                <a:solidFill>
                  <a:schemeClr val="bg1"/>
                </a:solidFill>
              </a:rPr>
              <a:t>- infection control,</a:t>
            </a:r>
            <a:r>
              <a:rPr lang="en-US" sz="900" b="1" dirty="0">
                <a:solidFill>
                  <a:schemeClr val="bg1"/>
                </a:solidFill>
              </a:rPr>
              <a:t> </a:t>
            </a:r>
            <a:r>
              <a:rPr lang="en-US" b="1" dirty="0">
                <a:solidFill>
                  <a:schemeClr val="bg1"/>
                </a:solidFill>
                <a:latin typeface="Times New Roman" panose="02020603050405020304" pitchFamily="18" charset="0"/>
                <a:cs typeface="Times New Roman" panose="02020603050405020304" pitchFamily="18" charset="0"/>
              </a:rPr>
              <a:t>prevent spread of secretions</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3DEE4751-4189-0A42-9709-A5BD890F49B2}"/>
              </a:ext>
            </a:extLst>
          </p:cNvPr>
          <p:cNvSpPr>
            <a:spLocks noGrp="1"/>
          </p:cNvSpPr>
          <p:nvPr>
            <p:ph idx="1"/>
          </p:nvPr>
        </p:nvSpPr>
        <p:spPr>
          <a:xfrm>
            <a:off x="1427256" y="2521625"/>
            <a:ext cx="8596668" cy="3880773"/>
          </a:xfrm>
        </p:spPr>
        <p:txBody>
          <a:bodyPr>
            <a:noAutofit/>
          </a:bodyPr>
          <a:lstStyle/>
          <a:p>
            <a:pPr marL="0" indent="0">
              <a:buNone/>
            </a:pPr>
            <a:r>
              <a:rPr lang="en-US" sz="2000" dirty="0">
                <a:solidFill>
                  <a:schemeClr val="tx1"/>
                </a:solidFill>
                <a:latin typeface="Times New Roman" panose="02020603050405020304" pitchFamily="18" charset="0"/>
                <a:cs typeface="Times New Roman" panose="02020603050405020304" pitchFamily="18" charset="0"/>
              </a:rPr>
              <a:t>1.Secure a surgical mask on the patient </a:t>
            </a:r>
            <a:r>
              <a:rPr lang="en-US" sz="2000" b="1" dirty="0">
                <a:solidFill>
                  <a:schemeClr val="tx1"/>
                </a:solidFill>
                <a:latin typeface="Times New Roman" panose="02020603050405020304" pitchFamily="18" charset="0"/>
                <a:cs typeface="Times New Roman" panose="02020603050405020304" pitchFamily="18" charset="0"/>
              </a:rPr>
              <a:t>while</a:t>
            </a:r>
            <a:r>
              <a:rPr lang="en-US" sz="2000" dirty="0">
                <a:solidFill>
                  <a:schemeClr val="tx1"/>
                </a:solidFill>
                <a:latin typeface="Times New Roman" panose="02020603050405020304" pitchFamily="18" charset="0"/>
                <a:cs typeface="Times New Roman" panose="02020603050405020304" pitchFamily="18" charset="0"/>
              </a:rPr>
              <a:t> the endotracheal tube is still in place. </a:t>
            </a:r>
          </a:p>
          <a:p>
            <a:pPr marL="0" indent="0">
              <a:buNone/>
            </a:pPr>
            <a:endParaRPr lang="en-US" sz="1000" dirty="0">
              <a:solidFill>
                <a:schemeClr val="tx1"/>
              </a:solidFill>
              <a:latin typeface="Times New Roman" panose="02020603050405020304" pitchFamily="18" charset="0"/>
              <a:cs typeface="Times New Roman" panose="02020603050405020304" pitchFamily="18" charset="0"/>
            </a:endParaRPr>
          </a:p>
          <a:p>
            <a:pPr marL="0" indent="0">
              <a:buNone/>
            </a:pPr>
            <a:r>
              <a:rPr lang="en-US" sz="2000" dirty="0">
                <a:solidFill>
                  <a:schemeClr val="tx1"/>
                </a:solidFill>
                <a:latin typeface="Times New Roman" panose="02020603050405020304" pitchFamily="18" charset="0"/>
                <a:cs typeface="Times New Roman" panose="02020603050405020304" pitchFamily="18" charset="0"/>
              </a:rPr>
              <a:t>2. Place a wet gauze over the patient’s mouth and nose </a:t>
            </a:r>
            <a:r>
              <a:rPr lang="en-US" sz="2000" b="1" dirty="0">
                <a:solidFill>
                  <a:schemeClr val="tx1"/>
                </a:solidFill>
                <a:latin typeface="Times New Roman" panose="02020603050405020304" pitchFamily="18" charset="0"/>
                <a:cs typeface="Times New Roman" panose="02020603050405020304" pitchFamily="18" charset="0"/>
              </a:rPr>
              <a:t>just prior </a:t>
            </a:r>
            <a:r>
              <a:rPr lang="en-US" sz="2000" dirty="0">
                <a:solidFill>
                  <a:schemeClr val="tx1"/>
                </a:solidFill>
                <a:latin typeface="Times New Roman" panose="02020603050405020304" pitchFamily="18" charset="0"/>
                <a:cs typeface="Times New Roman" panose="02020603050405020304" pitchFamily="18" charset="0"/>
              </a:rPr>
              <a:t>to </a:t>
            </a:r>
            <a:r>
              <a:rPr lang="en-US" sz="2000" dirty="0" err="1">
                <a:solidFill>
                  <a:schemeClr val="tx1"/>
                </a:solidFill>
                <a:latin typeface="Times New Roman" panose="02020603050405020304" pitchFamily="18" charset="0"/>
                <a:cs typeface="Times New Roman" panose="02020603050405020304" pitchFamily="18" charset="0"/>
              </a:rPr>
              <a:t>extubation</a:t>
            </a:r>
            <a:r>
              <a:rPr lang="en-US" sz="2000" dirty="0">
                <a:solidFill>
                  <a:schemeClr val="tx1"/>
                </a:solidFill>
                <a:latin typeface="Times New Roman" panose="02020603050405020304" pitchFamily="18" charset="0"/>
                <a:cs typeface="Times New Roman" panose="02020603050405020304" pitchFamily="18" charset="0"/>
              </a:rPr>
              <a:t>. And/or covering the patient's face with a clear plastic drape or with the warming blanket. (if one is used it must be removed carefully and treated as biohazard.)</a:t>
            </a:r>
          </a:p>
          <a:p>
            <a:pPr marL="0" indent="0">
              <a:buNone/>
            </a:pPr>
            <a:endParaRPr lang="en-US" sz="1000" dirty="0">
              <a:solidFill>
                <a:schemeClr val="tx1"/>
              </a:solidFill>
              <a:latin typeface="Times New Roman" panose="02020603050405020304" pitchFamily="18" charset="0"/>
              <a:cs typeface="Times New Roman" panose="02020603050405020304" pitchFamily="18" charset="0"/>
            </a:endParaRPr>
          </a:p>
          <a:p>
            <a:pPr marL="0" indent="0">
              <a:buNone/>
            </a:pPr>
            <a:r>
              <a:rPr lang="en-US" sz="2000" dirty="0">
                <a:solidFill>
                  <a:schemeClr val="tx1"/>
                </a:solidFill>
                <a:latin typeface="Times New Roman" panose="02020603050405020304" pitchFamily="18" charset="0"/>
                <a:cs typeface="Times New Roman" panose="02020603050405020304" pitchFamily="18" charset="0"/>
              </a:rPr>
              <a:t>3</a:t>
            </a:r>
            <a:r>
              <a:rPr lang="en-US" sz="2000" b="1" dirty="0">
                <a:solidFill>
                  <a:schemeClr val="tx1"/>
                </a:solidFill>
                <a:latin typeface="Times New Roman" panose="02020603050405020304" pitchFamily="18" charset="0"/>
                <a:cs typeface="Times New Roman" panose="02020603050405020304" pitchFamily="18" charset="0"/>
              </a:rPr>
              <a:t>. After </a:t>
            </a:r>
            <a:r>
              <a:rPr lang="en-US" sz="2000" b="1" dirty="0" err="1">
                <a:solidFill>
                  <a:schemeClr val="tx1"/>
                </a:solidFill>
                <a:latin typeface="Times New Roman" panose="02020603050405020304" pitchFamily="18" charset="0"/>
                <a:cs typeface="Times New Roman" panose="02020603050405020304" pitchFamily="18" charset="0"/>
              </a:rPr>
              <a:t>extubation</a:t>
            </a:r>
            <a:r>
              <a:rPr lang="en-US" sz="2000" dirty="0">
                <a:solidFill>
                  <a:schemeClr val="tx1"/>
                </a:solidFill>
                <a:latin typeface="Times New Roman" panose="02020603050405020304" pitchFamily="18" charset="0"/>
                <a:cs typeface="Times New Roman" panose="02020603050405020304" pitchFamily="18" charset="0"/>
              </a:rPr>
              <a:t>, place a surgical mask over the patient's airway. Apply a plastic mask for supplemental oxygen over the surgical mask, or nasal prongs under the surgical mask </a:t>
            </a:r>
            <a:endParaRPr lang="en-US" sz="1867" dirty="0">
              <a:solidFill>
                <a:schemeClr val="tx1"/>
              </a:solidFill>
              <a:latin typeface="Times New Roman" panose="02020603050405020304" pitchFamily="18" charset="0"/>
              <a:cs typeface="Times New Roman" panose="02020603050405020304" pitchFamily="18" charset="0"/>
            </a:endParaRPr>
          </a:p>
          <a:p>
            <a:pPr marL="0" indent="0">
              <a:buNone/>
            </a:pPr>
            <a:r>
              <a:rPr lang="en-US" sz="1867" dirty="0">
                <a:solidFill>
                  <a:schemeClr val="tx1"/>
                </a:solidFill>
                <a:latin typeface="Times New Roman" panose="02020603050405020304" pitchFamily="18" charset="0"/>
                <a:cs typeface="Times New Roman" panose="02020603050405020304" pitchFamily="18" charset="0"/>
              </a:rPr>
              <a:t>							                 </a:t>
            </a:r>
            <a:r>
              <a:rPr lang="en-US" sz="1600" dirty="0">
                <a:solidFill>
                  <a:schemeClr val="tx1"/>
                </a:solidFill>
              </a:rPr>
              <a:t>Up To Date. Literature review: May 2021.</a:t>
            </a:r>
            <a:br>
              <a:rPr lang="en-US" sz="1067" dirty="0">
                <a:solidFill>
                  <a:schemeClr val="tx1"/>
                </a:solidFill>
              </a:rPr>
            </a:b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92552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87102F-549F-1149-974E-B0A86BBC6EB7}"/>
              </a:ext>
            </a:extLst>
          </p:cNvPr>
          <p:cNvSpPr txBox="1"/>
          <p:nvPr/>
        </p:nvSpPr>
        <p:spPr>
          <a:xfrm>
            <a:off x="4005944" y="3460206"/>
            <a:ext cx="5828937" cy="830997"/>
          </a:xfrm>
          <a:prstGeom prst="rect">
            <a:avLst/>
          </a:prstGeom>
          <a:noFill/>
        </p:spPr>
        <p:txBody>
          <a:bodyPr wrap="square" rtlCol="0">
            <a:spAutoFit/>
          </a:bodyPr>
          <a:lstStyle/>
          <a:p>
            <a:r>
              <a:rPr lang="en-US" sz="2400" dirty="0"/>
              <a:t>This can be used for a large image or chart</a:t>
            </a:r>
          </a:p>
        </p:txBody>
      </p:sp>
      <p:pic>
        <p:nvPicPr>
          <p:cNvPr id="3" name="Picture 1" descr="page3image1232918192">
            <a:extLst>
              <a:ext uri="{FF2B5EF4-FFF2-40B4-BE49-F238E27FC236}">
                <a16:creationId xmlns:a16="http://schemas.microsoft.com/office/drawing/2014/main" id="{504BD171-ABE5-FC4D-A069-175C9F0137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1111549"/>
            <a:ext cx="10543111" cy="524256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17A0AD7-7CE5-604B-B35F-E00EA69F6684}"/>
              </a:ext>
            </a:extLst>
          </p:cNvPr>
          <p:cNvSpPr txBox="1"/>
          <p:nvPr/>
        </p:nvSpPr>
        <p:spPr>
          <a:xfrm>
            <a:off x="0" y="0"/>
            <a:ext cx="10387105" cy="6700745"/>
          </a:xfrm>
          <a:prstGeom prst="rect">
            <a:avLst/>
          </a:prstGeom>
          <a:noFill/>
        </p:spPr>
        <p:txBody>
          <a:bodyPr wrap="square" rtlCol="0">
            <a:spAutoFit/>
          </a:bodyPr>
          <a:lstStyle/>
          <a:p>
            <a:r>
              <a:rPr lang="en-US" altLang="en-US" sz="1867" dirty="0">
                <a:latin typeface="Times New Roman" panose="02020603050405020304" pitchFamily="18" charset="0"/>
                <a:cs typeface="Times New Roman" panose="02020603050405020304" pitchFamily="18" charset="0"/>
              </a:rPr>
              <a:t>Extubating COVID 19 Patients is a </a:t>
            </a:r>
            <a:r>
              <a:rPr lang="en-US" altLang="en-US" sz="1867" b="1" dirty="0">
                <a:latin typeface="Times New Roman" panose="02020603050405020304" pitchFamily="18" charset="0"/>
                <a:cs typeface="Times New Roman" panose="02020603050405020304" pitchFamily="18" charset="0"/>
              </a:rPr>
              <a:t>SNAPP.   Sampling</a:t>
            </a:r>
            <a:r>
              <a:rPr lang="en-US" altLang="en-US" sz="1867" dirty="0">
                <a:latin typeface="Times New Roman" panose="02020603050405020304" pitchFamily="18" charset="0"/>
                <a:cs typeface="Times New Roman" panose="02020603050405020304" pitchFamily="18" charset="0"/>
              </a:rPr>
              <a:t> line attached </a:t>
            </a:r>
          </a:p>
          <a:p>
            <a:r>
              <a:rPr lang="en-US" altLang="en-US" sz="1867" dirty="0">
                <a:latin typeface="Times New Roman" panose="02020603050405020304" pitchFamily="18" charset="0"/>
                <a:cs typeface="Times New Roman" panose="02020603050405020304" pitchFamily="18" charset="0"/>
              </a:rPr>
              <a:t>to new filter.  </a:t>
            </a:r>
            <a:r>
              <a:rPr lang="en-US" altLang="en-US" sz="1867" b="1" dirty="0">
                <a:latin typeface="Times New Roman" panose="02020603050405020304" pitchFamily="18" charset="0"/>
                <a:cs typeface="Times New Roman" panose="02020603050405020304" pitchFamily="18" charset="0"/>
              </a:rPr>
              <a:t>New </a:t>
            </a:r>
            <a:r>
              <a:rPr lang="en-US" altLang="en-US" sz="1867" dirty="0">
                <a:latin typeface="Times New Roman" panose="02020603050405020304" pitchFamily="18" charset="0"/>
                <a:cs typeface="Times New Roman" panose="02020603050405020304" pitchFamily="18" charset="0"/>
              </a:rPr>
              <a:t>filter is attached to circuit. </a:t>
            </a:r>
            <a:r>
              <a:rPr lang="en-US" altLang="en-US" sz="1867" b="1" dirty="0">
                <a:latin typeface="Times New Roman" panose="02020603050405020304" pitchFamily="18" charset="0"/>
                <a:cs typeface="Times New Roman" panose="02020603050405020304" pitchFamily="18" charset="0"/>
              </a:rPr>
              <a:t>Airway</a:t>
            </a:r>
            <a:r>
              <a:rPr lang="en-US" altLang="en-US" sz="1867" dirty="0">
                <a:latin typeface="Times New Roman" panose="02020603050405020304" pitchFamily="18" charset="0"/>
                <a:cs typeface="Times New Roman" panose="02020603050405020304" pitchFamily="18" charset="0"/>
              </a:rPr>
              <a:t> is removed. </a:t>
            </a:r>
          </a:p>
          <a:p>
            <a:r>
              <a:rPr lang="en-US" altLang="en-US" sz="1867" b="1" dirty="0">
                <a:latin typeface="Times New Roman" panose="02020603050405020304" pitchFamily="18" charset="0"/>
                <a:cs typeface="Times New Roman" panose="02020603050405020304" pitchFamily="18" charset="0"/>
              </a:rPr>
              <a:t>Place</a:t>
            </a:r>
            <a:r>
              <a:rPr lang="en-US" altLang="en-US" sz="1867" dirty="0">
                <a:latin typeface="Times New Roman" panose="02020603050405020304" pitchFamily="18" charset="0"/>
                <a:cs typeface="Times New Roman" panose="02020603050405020304" pitchFamily="18" charset="0"/>
              </a:rPr>
              <a:t> oxygen mask on patient.  </a:t>
            </a:r>
            <a:r>
              <a:rPr lang="en-US" altLang="en-US" sz="1867" b="1" dirty="0">
                <a:latin typeface="Times New Roman" panose="02020603050405020304" pitchFamily="18" charset="0"/>
                <a:cs typeface="Times New Roman" panose="02020603050405020304" pitchFamily="18" charset="0"/>
              </a:rPr>
              <a:t>Pull </a:t>
            </a:r>
            <a:r>
              <a:rPr lang="en-US" altLang="en-US" sz="1867" dirty="0">
                <a:latin typeface="Times New Roman" panose="02020603050405020304" pitchFamily="18" charset="0"/>
                <a:cs typeface="Times New Roman" panose="02020603050405020304" pitchFamily="18" charset="0"/>
              </a:rPr>
              <a:t>surgical mask up, reapply oxygen mask.</a:t>
            </a:r>
          </a:p>
          <a:p>
            <a:r>
              <a:rPr lang="en-US" sz="1600" dirty="0"/>
              <a:t>Modified tracheal </a:t>
            </a:r>
            <a:r>
              <a:rPr lang="en-US" sz="1600" dirty="0" err="1"/>
              <a:t>extubation</a:t>
            </a:r>
            <a:r>
              <a:rPr lang="en-US" sz="1600" dirty="0"/>
              <a:t> for patients with COVID-19.  BJA 2020                                                                        </a:t>
            </a:r>
            <a:endParaRPr lang="en-US" altLang="en-US" sz="1867" dirty="0">
              <a:latin typeface="Times New Roman" panose="02020603050405020304" pitchFamily="18" charset="0"/>
              <a:cs typeface="Times New Roman" panose="02020603050405020304" pitchFamily="18" charset="0"/>
            </a:endParaRPr>
          </a:p>
          <a:p>
            <a:endParaRPr lang="en-US" altLang="en-US" sz="1867" dirty="0">
              <a:latin typeface="Times New Roman" panose="02020603050405020304" pitchFamily="18" charset="0"/>
              <a:cs typeface="Times New Roman" panose="02020603050405020304" pitchFamily="18" charset="0"/>
            </a:endParaRPr>
          </a:p>
          <a:p>
            <a:endParaRPr lang="en-US" altLang="en-US" sz="1867" dirty="0">
              <a:latin typeface="Times New Roman" panose="02020603050405020304" pitchFamily="18" charset="0"/>
              <a:cs typeface="Times New Roman" panose="02020603050405020304" pitchFamily="18" charset="0"/>
            </a:endParaRPr>
          </a:p>
          <a:p>
            <a:endParaRPr lang="en-US" altLang="en-US" sz="1867" dirty="0">
              <a:latin typeface="Times New Roman" panose="02020603050405020304" pitchFamily="18" charset="0"/>
              <a:cs typeface="Times New Roman" panose="02020603050405020304" pitchFamily="18" charset="0"/>
            </a:endParaRPr>
          </a:p>
          <a:p>
            <a:endParaRPr lang="en-US" sz="1867" dirty="0">
              <a:latin typeface="Times New Roman" panose="02020603050405020304" pitchFamily="18" charset="0"/>
              <a:cs typeface="Times New Roman" panose="02020603050405020304" pitchFamily="18" charset="0"/>
            </a:endParaRPr>
          </a:p>
          <a:p>
            <a:endParaRPr lang="en-US" sz="1867" dirty="0">
              <a:latin typeface="Times New Roman" panose="02020603050405020304" pitchFamily="18" charset="0"/>
              <a:cs typeface="Times New Roman" panose="02020603050405020304" pitchFamily="18" charset="0"/>
            </a:endParaRPr>
          </a:p>
          <a:p>
            <a:endParaRPr lang="en-US" sz="1867" dirty="0">
              <a:latin typeface="Times New Roman" panose="02020603050405020304" pitchFamily="18" charset="0"/>
              <a:cs typeface="Times New Roman" panose="02020603050405020304" pitchFamily="18" charset="0"/>
            </a:endParaRPr>
          </a:p>
          <a:p>
            <a:endParaRPr lang="en-US" sz="1867" dirty="0">
              <a:latin typeface="Times New Roman" panose="02020603050405020304" pitchFamily="18" charset="0"/>
              <a:cs typeface="Times New Roman" panose="02020603050405020304" pitchFamily="18" charset="0"/>
            </a:endParaRPr>
          </a:p>
          <a:p>
            <a:endParaRPr lang="en-US" sz="1867" dirty="0">
              <a:latin typeface="Times New Roman" panose="02020603050405020304" pitchFamily="18" charset="0"/>
              <a:cs typeface="Times New Roman" panose="02020603050405020304" pitchFamily="18" charset="0"/>
            </a:endParaRPr>
          </a:p>
          <a:p>
            <a:endParaRPr lang="en-US" sz="1867" dirty="0">
              <a:latin typeface="Times New Roman" panose="02020603050405020304" pitchFamily="18" charset="0"/>
              <a:cs typeface="Times New Roman" panose="02020603050405020304" pitchFamily="18" charset="0"/>
            </a:endParaRPr>
          </a:p>
          <a:p>
            <a:endParaRPr lang="en-US" sz="1867" dirty="0">
              <a:latin typeface="Times New Roman" panose="02020603050405020304" pitchFamily="18" charset="0"/>
              <a:cs typeface="Times New Roman" panose="02020603050405020304" pitchFamily="18" charset="0"/>
            </a:endParaRPr>
          </a:p>
          <a:p>
            <a:endParaRPr lang="en-US" sz="1867" dirty="0">
              <a:latin typeface="Times New Roman" panose="02020603050405020304" pitchFamily="18" charset="0"/>
              <a:cs typeface="Times New Roman" panose="02020603050405020304" pitchFamily="18" charset="0"/>
            </a:endParaRPr>
          </a:p>
          <a:p>
            <a:endParaRPr lang="en-US" sz="1867" dirty="0">
              <a:latin typeface="Times New Roman" panose="02020603050405020304" pitchFamily="18" charset="0"/>
              <a:cs typeface="Times New Roman" panose="02020603050405020304" pitchFamily="18" charset="0"/>
            </a:endParaRPr>
          </a:p>
          <a:p>
            <a:endParaRPr lang="en-US" sz="1867" dirty="0">
              <a:latin typeface="Times New Roman" panose="02020603050405020304" pitchFamily="18" charset="0"/>
              <a:cs typeface="Times New Roman" panose="02020603050405020304" pitchFamily="18" charset="0"/>
            </a:endParaRPr>
          </a:p>
          <a:p>
            <a:endParaRPr lang="en-US" sz="1867" dirty="0">
              <a:latin typeface="Times New Roman" panose="02020603050405020304" pitchFamily="18" charset="0"/>
              <a:cs typeface="Times New Roman" panose="02020603050405020304" pitchFamily="18" charset="0"/>
            </a:endParaRPr>
          </a:p>
          <a:p>
            <a:endParaRPr lang="en-US" sz="1867" dirty="0">
              <a:latin typeface="Times New Roman" panose="02020603050405020304" pitchFamily="18" charset="0"/>
              <a:cs typeface="Times New Roman" panose="02020603050405020304" pitchFamily="18" charset="0"/>
            </a:endParaRPr>
          </a:p>
          <a:p>
            <a:endParaRPr lang="en-US" sz="1867" dirty="0">
              <a:latin typeface="Times New Roman" panose="02020603050405020304" pitchFamily="18" charset="0"/>
              <a:cs typeface="Times New Roman" panose="02020603050405020304" pitchFamily="18" charset="0"/>
            </a:endParaRPr>
          </a:p>
          <a:p>
            <a:endParaRPr lang="en-US" sz="1867" dirty="0">
              <a:latin typeface="Times New Roman" panose="02020603050405020304" pitchFamily="18" charset="0"/>
              <a:cs typeface="Times New Roman" panose="02020603050405020304" pitchFamily="18" charset="0"/>
            </a:endParaRPr>
          </a:p>
          <a:p>
            <a:endParaRPr lang="en-US" sz="1067" dirty="0"/>
          </a:p>
          <a:p>
            <a:r>
              <a:rPr lang="en-US" sz="1067" dirty="0">
                <a:latin typeface="Times New Roman" panose="02020603050405020304" pitchFamily="18" charset="0"/>
                <a:cs typeface="Times New Roman" panose="02020603050405020304" pitchFamily="18" charset="0"/>
              </a:rPr>
              <a:t>	</a:t>
            </a:r>
            <a:endParaRPr lang="en-US" sz="1067" dirty="0"/>
          </a:p>
          <a:p>
            <a:endParaRPr lang="en-US" sz="1867" dirty="0"/>
          </a:p>
        </p:txBody>
      </p:sp>
      <p:sp>
        <p:nvSpPr>
          <p:cNvPr id="4" name="TextBox 3">
            <a:extLst>
              <a:ext uri="{FF2B5EF4-FFF2-40B4-BE49-F238E27FC236}">
                <a16:creationId xmlns:a16="http://schemas.microsoft.com/office/drawing/2014/main" id="{A3083686-5F5A-8AAC-1D09-7E2F4E4E5145}"/>
              </a:ext>
            </a:extLst>
          </p:cNvPr>
          <p:cNvSpPr txBox="1"/>
          <p:nvPr/>
        </p:nvSpPr>
        <p:spPr>
          <a:xfrm>
            <a:off x="160020" y="6302400"/>
            <a:ext cx="6099048" cy="369332"/>
          </a:xfrm>
          <a:prstGeom prst="rect">
            <a:avLst/>
          </a:prstGeom>
          <a:noFill/>
        </p:spPr>
        <p:txBody>
          <a:bodyPr wrap="square">
            <a:spAutoFit/>
          </a:bodyPr>
          <a:lstStyle/>
          <a:p>
            <a:r>
              <a:rPr lang="en-US" b="1" dirty="0">
                <a:solidFill>
                  <a:schemeClr val="accent1">
                    <a:lumMod val="60000"/>
                    <a:lumOff val="40000"/>
                  </a:schemeClr>
                </a:solidFill>
              </a:rPr>
              <a:t>Suncoast Pulmonary Symposium 2022</a:t>
            </a:r>
            <a:endParaRPr lang="en-US" dirty="0">
              <a:solidFill>
                <a:schemeClr val="accent1">
                  <a:lumMod val="60000"/>
                  <a:lumOff val="40000"/>
                </a:schemeClr>
              </a:solidFill>
            </a:endParaRPr>
          </a:p>
        </p:txBody>
      </p:sp>
    </p:spTree>
    <p:custDataLst>
      <p:tags r:id="rId1"/>
    </p:custDataLst>
    <p:extLst>
      <p:ext uri="{BB962C8B-B14F-4D97-AF65-F5344CB8AC3E}">
        <p14:creationId xmlns:p14="http://schemas.microsoft.com/office/powerpoint/2010/main" val="18167069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Difficult Airway  </a:t>
            </a:r>
            <a:r>
              <a:rPr lang="en-US" sz="4400" dirty="0">
                <a:latin typeface="Times New Roman" panose="02020603050405020304" pitchFamily="18" charset="0"/>
                <a:cs typeface="Times New Roman" panose="02020603050405020304" pitchFamily="18" charset="0"/>
              </a:rPr>
              <a:t> </a:t>
            </a:r>
            <a:r>
              <a:rPr lang="en-US" sz="1600" i="1" dirty="0">
                <a:latin typeface="Times New Roman" panose="02020603050405020304" pitchFamily="18" charset="0"/>
                <a:cs typeface="Times New Roman" panose="02020603050405020304" pitchFamily="18" charset="0"/>
              </a:rPr>
              <a:t>British Journal of </a:t>
            </a:r>
            <a:r>
              <a:rPr lang="en-US" sz="1600" i="1" dirty="0" err="1">
                <a:latin typeface="Times New Roman" panose="02020603050405020304" pitchFamily="18" charset="0"/>
                <a:cs typeface="Times New Roman" panose="02020603050405020304" pitchFamily="18" charset="0"/>
              </a:rPr>
              <a:t>Anaesth</a:t>
            </a:r>
            <a:r>
              <a:rPr lang="en-US" sz="1600" dirty="0">
                <a:latin typeface="Times New Roman" panose="02020603050405020304" pitchFamily="18" charset="0"/>
                <a:cs typeface="Times New Roman" panose="02020603050405020304" pitchFamily="18" charset="0"/>
              </a:rPr>
              <a:t> 115: 827–48 (2015).</a:t>
            </a:r>
            <a:endParaRPr lang="en-US" sz="1600" dirty="0"/>
          </a:p>
        </p:txBody>
      </p:sp>
      <p:sp>
        <p:nvSpPr>
          <p:cNvPr id="2" name="Content Placeholder 1"/>
          <p:cNvSpPr>
            <a:spLocks noGrp="1"/>
          </p:cNvSpPr>
          <p:nvPr>
            <p:ph idx="1"/>
          </p:nvPr>
        </p:nvSpPr>
        <p:spPr>
          <a:xfrm>
            <a:off x="2223247" y="2190898"/>
            <a:ext cx="7745505" cy="3877815"/>
          </a:xfrm>
        </p:spPr>
        <p:txBody>
          <a:bodyPr>
            <a:noAutofit/>
          </a:bodyPr>
          <a:lstStyle/>
          <a:p>
            <a:pPr marL="0" indent="0">
              <a:lnSpc>
                <a:spcPct val="120000"/>
              </a:lnSpc>
              <a:spcBef>
                <a:spcPts val="0"/>
              </a:spcBef>
              <a:buNone/>
            </a:pPr>
            <a:r>
              <a:rPr lang="en-US" sz="1600" dirty="0"/>
              <a:t>	</a:t>
            </a:r>
            <a:r>
              <a:rPr lang="en-US" sz="2000" dirty="0">
                <a:latin typeface="Times New Roman" panose="02020603050405020304" pitchFamily="18" charset="0"/>
                <a:cs typeface="Times New Roman" panose="02020603050405020304" pitchFamily="18" charset="0"/>
              </a:rPr>
              <a:t>Repeated attempts at inserting a SAD increases the likelihood of airway trauma and may delay the decision to accept failure and move to an alternative technique to maintain oxygenation.</a:t>
            </a:r>
          </a:p>
          <a:p>
            <a:pPr marL="0" indent="0">
              <a:lnSpc>
                <a:spcPct val="120000"/>
              </a:lnSpc>
              <a:spcBef>
                <a:spcPts val="0"/>
              </a:spcBef>
              <a:buNone/>
            </a:pPr>
            <a:r>
              <a:rPr lang="en-US" sz="2000" dirty="0">
                <a:latin typeface="Times New Roman" panose="02020603050405020304" pitchFamily="18" charset="0"/>
                <a:cs typeface="Times New Roman" panose="02020603050405020304" pitchFamily="18" charset="0"/>
              </a:rPr>
              <a:t>	Successful placement is </a:t>
            </a:r>
            <a:r>
              <a:rPr lang="en-US" sz="2000" b="1" dirty="0">
                <a:latin typeface="Times New Roman" panose="02020603050405020304" pitchFamily="18" charset="0"/>
                <a:cs typeface="Times New Roman" panose="02020603050405020304" pitchFamily="18" charset="0"/>
              </a:rPr>
              <a:t>most likely on the first attempt</a:t>
            </a:r>
            <a:r>
              <a:rPr lang="en-US" sz="2000" dirty="0">
                <a:latin typeface="Times New Roman" panose="02020603050405020304" pitchFamily="18" charset="0"/>
                <a:cs typeface="Times New Roman" panose="02020603050405020304" pitchFamily="18" charset="0"/>
              </a:rPr>
              <a:t>. In one series, insertion success with the </a:t>
            </a:r>
            <a:r>
              <a:rPr lang="en-US" sz="2000" dirty="0" err="1">
                <a:latin typeface="Times New Roman" panose="02020603050405020304" pitchFamily="18" charset="0"/>
                <a:cs typeface="Times New Roman" panose="02020603050405020304" pitchFamily="18" charset="0"/>
              </a:rPr>
              <a:t>ProSeal</a:t>
            </a:r>
            <a:r>
              <a:rPr lang="en-US" sz="2000" dirty="0">
                <a:latin typeface="Times New Roman" panose="02020603050405020304" pitchFamily="18" charset="0"/>
                <a:cs typeface="Times New Roman" panose="02020603050405020304" pitchFamily="18" charset="0"/>
              </a:rPr>
              <a:t> LMA was 84.5% on the first attempt, decreasing to 36% on the fourth attempt. A </a:t>
            </a:r>
            <a:r>
              <a:rPr lang="en-US" sz="2000" b="1" dirty="0">
                <a:latin typeface="Times New Roman" panose="02020603050405020304" pitchFamily="18" charset="0"/>
                <a:cs typeface="Times New Roman" panose="02020603050405020304" pitchFamily="18" charset="0"/>
              </a:rPr>
              <a:t>maximum of three attempts</a:t>
            </a:r>
            <a:r>
              <a:rPr lang="en-US" sz="2000" dirty="0">
                <a:latin typeface="Times New Roman" panose="02020603050405020304" pitchFamily="18" charset="0"/>
                <a:cs typeface="Times New Roman" panose="02020603050405020304" pitchFamily="18" charset="0"/>
              </a:rPr>
              <a:t> at SAD insertion is recommended; two with the preferred second-generation device and another attempt with an alternative. An attempt includes changing the size of the SAD.</a:t>
            </a:r>
          </a:p>
          <a:p>
            <a:pPr marL="0" indent="0">
              <a:lnSpc>
                <a:spcPct val="120000"/>
              </a:lnSpc>
              <a:spcBef>
                <a:spcPts val="0"/>
              </a:spcBef>
              <a:buNone/>
            </a:pPr>
            <a:r>
              <a:rPr lang="en-US" sz="2000" dirty="0">
                <a:latin typeface="Times New Roman" panose="02020603050405020304" pitchFamily="18" charset="0"/>
                <a:cs typeface="Times New Roman" panose="02020603050405020304" pitchFamily="18" charset="0"/>
              </a:rPr>
              <a:t>	Even </a:t>
            </a:r>
            <a:r>
              <a:rPr lang="en-US" sz="2000" dirty="0" err="1">
                <a:latin typeface="Times New Roman" panose="02020603050405020304" pitchFamily="18" charset="0"/>
                <a:cs typeface="Times New Roman" panose="02020603050405020304" pitchFamily="18" charset="0"/>
              </a:rPr>
              <a:t>supraglottic</a:t>
            </a:r>
            <a:r>
              <a:rPr lang="en-US" sz="2000" dirty="0">
                <a:latin typeface="Times New Roman" panose="02020603050405020304" pitchFamily="18" charset="0"/>
                <a:cs typeface="Times New Roman" panose="02020603050405020304" pitchFamily="18" charset="0"/>
              </a:rPr>
              <a:t> airways can fail. If effective oxygenation has not been established after three attempts, Plan C should be implemented.</a:t>
            </a:r>
          </a:p>
          <a:p>
            <a:pPr marL="0" indent="0">
              <a:lnSpc>
                <a:spcPct val="120000"/>
              </a:lnSpc>
              <a:spcBef>
                <a:spcPts val="0"/>
              </a:spcBef>
              <a:buNone/>
            </a:pPr>
            <a:r>
              <a:rPr lang="en-US" sz="1600" dirty="0">
                <a:latin typeface="Times New Roman" panose="02020603050405020304" pitchFamily="18" charset="0"/>
                <a:cs typeface="Times New Roman" panose="02020603050405020304" pitchFamily="18" charset="0"/>
              </a:rPr>
              <a:t>			</a:t>
            </a:r>
            <a:endParaRPr lang="en-US" sz="2300" dirty="0"/>
          </a:p>
          <a:p>
            <a:pPr marL="0" indent="0">
              <a:buNone/>
            </a:pPr>
            <a:endParaRPr lang="en-US" dirty="0"/>
          </a:p>
        </p:txBody>
      </p:sp>
      <p:sp>
        <p:nvSpPr>
          <p:cNvPr id="4" name="TextBox 3">
            <a:extLst>
              <a:ext uri="{FF2B5EF4-FFF2-40B4-BE49-F238E27FC236}">
                <a16:creationId xmlns:a16="http://schemas.microsoft.com/office/drawing/2014/main" id="{520992D5-E993-8F85-0DE6-08655CAD9EF9}"/>
              </a:ext>
            </a:extLst>
          </p:cNvPr>
          <p:cNvSpPr txBox="1"/>
          <p:nvPr/>
        </p:nvSpPr>
        <p:spPr>
          <a:xfrm>
            <a:off x="160020" y="6302400"/>
            <a:ext cx="6099048" cy="369332"/>
          </a:xfrm>
          <a:prstGeom prst="rect">
            <a:avLst/>
          </a:prstGeom>
          <a:noFill/>
        </p:spPr>
        <p:txBody>
          <a:bodyPr wrap="square">
            <a:spAutoFit/>
          </a:bodyPr>
          <a:lstStyle/>
          <a:p>
            <a:r>
              <a:rPr lang="en-US" b="1" dirty="0">
                <a:solidFill>
                  <a:schemeClr val="accent1">
                    <a:lumMod val="60000"/>
                    <a:lumOff val="40000"/>
                  </a:schemeClr>
                </a:solidFill>
              </a:rPr>
              <a:t>Suncoast Pulmonary Symposium 2022</a:t>
            </a:r>
            <a:endParaRPr lang="en-US" dirty="0">
              <a:solidFill>
                <a:schemeClr val="accent1">
                  <a:lumMod val="60000"/>
                  <a:lumOff val="40000"/>
                </a:schemeClr>
              </a:solidFill>
            </a:endParaRPr>
          </a:p>
        </p:txBody>
      </p:sp>
    </p:spTree>
    <p:extLst>
      <p:ext uri="{BB962C8B-B14F-4D97-AF65-F5344CB8AC3E}">
        <p14:creationId xmlns:p14="http://schemas.microsoft.com/office/powerpoint/2010/main" val="42684348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4C1A0-766D-6A8A-6A63-934610732764}"/>
              </a:ext>
            </a:extLst>
          </p:cNvPr>
          <p:cNvSpPr>
            <a:spLocks noGrp="1"/>
          </p:cNvSpPr>
          <p:nvPr>
            <p:ph type="title"/>
          </p:nvPr>
        </p:nvSpPr>
        <p:spPr/>
        <p:txBody>
          <a:bodyPr/>
          <a:lstStyle/>
          <a:p>
            <a:br>
              <a:rPr lang="en-US" sz="1800" dirty="0">
                <a:effectLst/>
                <a:latin typeface="AdvPA0C4"/>
              </a:rPr>
            </a:br>
            <a:br>
              <a:rPr lang="en-US" sz="1800" dirty="0">
                <a:effectLst/>
                <a:latin typeface="AdvPA0C4"/>
              </a:rPr>
            </a:br>
            <a:r>
              <a:rPr lang="en-US" sz="2800" dirty="0">
                <a:effectLst/>
                <a:latin typeface="Times New Roman" panose="02020603050405020304" pitchFamily="18" charset="0"/>
                <a:cs typeface="Times New Roman" panose="02020603050405020304" pitchFamily="18" charset="0"/>
              </a:rPr>
              <a:t>The intubating laryngeal mask airway </a:t>
            </a:r>
            <a:br>
              <a:rPr lang="en-US" dirty="0">
                <a:latin typeface="Times New Roman" panose="02020603050405020304" pitchFamily="18" charset="0"/>
                <a:cs typeface="Times New Roman" panose="02020603050405020304" pitchFamily="18" charset="0"/>
              </a:rPr>
            </a:br>
            <a:r>
              <a:rPr lang="en-US" sz="1800" dirty="0" err="1">
                <a:effectLst/>
                <a:latin typeface="Times New Roman" panose="02020603050405020304" pitchFamily="18" charset="0"/>
                <a:cs typeface="Times New Roman" panose="02020603050405020304" pitchFamily="18" charset="0"/>
              </a:rPr>
              <a:t>Emerg</a:t>
            </a:r>
            <a:r>
              <a:rPr lang="en-US" sz="1800" dirty="0">
                <a:effectLst/>
                <a:latin typeface="Times New Roman" panose="02020603050405020304" pitchFamily="18" charset="0"/>
                <a:cs typeface="Times New Roman" panose="02020603050405020304" pitchFamily="18" charset="0"/>
              </a:rPr>
              <a:t> Med J 2005;22:47–49 </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pic>
        <p:nvPicPr>
          <p:cNvPr id="3073" name="Picture 1" descr="page1image2154731744">
            <a:extLst>
              <a:ext uri="{FF2B5EF4-FFF2-40B4-BE49-F238E27FC236}">
                <a16:creationId xmlns:a16="http://schemas.microsoft.com/office/drawing/2014/main" id="{746B0303-DD3D-E019-4FBF-262E32A5E93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60987" y="1463040"/>
            <a:ext cx="4487934" cy="53949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00D75D9-7B6F-AB47-F787-FCFE6048EA84}"/>
              </a:ext>
            </a:extLst>
          </p:cNvPr>
          <p:cNvSpPr txBox="1"/>
          <p:nvPr/>
        </p:nvSpPr>
        <p:spPr>
          <a:xfrm>
            <a:off x="0" y="6294961"/>
            <a:ext cx="6101254" cy="369332"/>
          </a:xfrm>
          <a:prstGeom prst="rect">
            <a:avLst/>
          </a:prstGeom>
          <a:noFill/>
        </p:spPr>
        <p:txBody>
          <a:bodyPr wrap="square">
            <a:spAutoFit/>
          </a:bodyPr>
          <a:lstStyle/>
          <a:p>
            <a:r>
              <a:rPr lang="en-US" b="1" dirty="0">
                <a:solidFill>
                  <a:schemeClr val="accent1">
                    <a:lumMod val="60000"/>
                    <a:lumOff val="40000"/>
                  </a:schemeClr>
                </a:solidFill>
              </a:rPr>
              <a:t> Suncoast Pulmonary Symposium 2022</a:t>
            </a:r>
            <a:endParaRPr lang="en-US" dirty="0">
              <a:solidFill>
                <a:schemeClr val="accent1">
                  <a:lumMod val="60000"/>
                  <a:lumOff val="40000"/>
                </a:schemeClr>
              </a:solidFill>
            </a:endParaRPr>
          </a:p>
        </p:txBody>
      </p:sp>
    </p:spTree>
    <p:extLst>
      <p:ext uri="{BB962C8B-B14F-4D97-AF65-F5344CB8AC3E}">
        <p14:creationId xmlns:p14="http://schemas.microsoft.com/office/powerpoint/2010/main" val="5670846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Difficult Airway</a:t>
            </a:r>
          </a:p>
        </p:txBody>
      </p:sp>
      <p:sp>
        <p:nvSpPr>
          <p:cNvPr id="4" name="TextBox 3">
            <a:extLst>
              <a:ext uri="{FF2B5EF4-FFF2-40B4-BE49-F238E27FC236}">
                <a16:creationId xmlns:a16="http://schemas.microsoft.com/office/drawing/2014/main" id="{B9C33B8F-148F-85A4-8BDD-3763181FAD89}"/>
              </a:ext>
            </a:extLst>
          </p:cNvPr>
          <p:cNvSpPr txBox="1"/>
          <p:nvPr/>
        </p:nvSpPr>
        <p:spPr>
          <a:xfrm>
            <a:off x="160020" y="6302400"/>
            <a:ext cx="6099048" cy="369332"/>
          </a:xfrm>
          <a:prstGeom prst="rect">
            <a:avLst/>
          </a:prstGeom>
          <a:noFill/>
        </p:spPr>
        <p:txBody>
          <a:bodyPr wrap="square">
            <a:spAutoFit/>
          </a:bodyPr>
          <a:lstStyle/>
          <a:p>
            <a:r>
              <a:rPr lang="en-US" b="1" dirty="0">
                <a:solidFill>
                  <a:schemeClr val="accent1">
                    <a:lumMod val="60000"/>
                    <a:lumOff val="40000"/>
                  </a:schemeClr>
                </a:solidFill>
              </a:rPr>
              <a:t>Suncoast Pulmonary Symposium 2022</a:t>
            </a:r>
            <a:endParaRPr lang="en-US" dirty="0">
              <a:solidFill>
                <a:schemeClr val="accent1">
                  <a:lumMod val="60000"/>
                  <a:lumOff val="40000"/>
                </a:schemeClr>
              </a:solidFill>
            </a:endParaRPr>
          </a:p>
        </p:txBody>
      </p:sp>
      <p:pic>
        <p:nvPicPr>
          <p:cNvPr id="11" name="Picture 10">
            <a:extLst>
              <a:ext uri="{FF2B5EF4-FFF2-40B4-BE49-F238E27FC236}">
                <a16:creationId xmlns:a16="http://schemas.microsoft.com/office/drawing/2014/main" id="{0A358F9F-4690-6217-D664-6D599AA48C6D}"/>
              </a:ext>
            </a:extLst>
          </p:cNvPr>
          <p:cNvPicPr>
            <a:picLocks noChangeAspect="1"/>
          </p:cNvPicPr>
          <p:nvPr/>
        </p:nvPicPr>
        <p:blipFill>
          <a:blip r:embed="rId3"/>
          <a:stretch>
            <a:fillRect/>
          </a:stretch>
        </p:blipFill>
        <p:spPr>
          <a:xfrm>
            <a:off x="2646277" y="1090320"/>
            <a:ext cx="6899446" cy="5212080"/>
          </a:xfrm>
          <a:prstGeom prst="rect">
            <a:avLst/>
          </a:prstGeom>
        </p:spPr>
      </p:pic>
    </p:spTree>
    <p:extLst>
      <p:ext uri="{BB962C8B-B14F-4D97-AF65-F5344CB8AC3E}">
        <p14:creationId xmlns:p14="http://schemas.microsoft.com/office/powerpoint/2010/main" val="11088094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B0BA9-6D4A-7A74-A288-301D6352C913}"/>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E80FD759-C5DA-53A3-882F-1542A1371866}"/>
              </a:ext>
            </a:extLst>
          </p:cNvPr>
          <p:cNvSpPr>
            <a:spLocks noGrp="1"/>
          </p:cNvSpPr>
          <p:nvPr>
            <p:ph idx="1"/>
          </p:nvPr>
        </p:nvSpPr>
        <p:spPr>
          <a:xfrm>
            <a:off x="1993154" y="2468032"/>
            <a:ext cx="8825659" cy="3416300"/>
          </a:xfrm>
        </p:spPr>
        <p:txBody>
          <a:bodyPr/>
          <a:lstStyle/>
          <a:p>
            <a:endParaRPr lang="en-US" dirty="0"/>
          </a:p>
        </p:txBody>
      </p:sp>
      <p:pic>
        <p:nvPicPr>
          <p:cNvPr id="6" name="Picture 3" descr="page7image2902875488">
            <a:extLst>
              <a:ext uri="{FF2B5EF4-FFF2-40B4-BE49-F238E27FC236}">
                <a16:creationId xmlns:a16="http://schemas.microsoft.com/office/drawing/2014/main" id="{A0EE755E-2D9A-B45A-ED6E-C30AB04EBA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5633" y="1327150"/>
            <a:ext cx="7511961" cy="50292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5B08330-6121-A340-1899-448C73E3A1E1}"/>
              </a:ext>
            </a:extLst>
          </p:cNvPr>
          <p:cNvSpPr txBox="1"/>
          <p:nvPr/>
        </p:nvSpPr>
        <p:spPr>
          <a:xfrm>
            <a:off x="147144" y="6340500"/>
            <a:ext cx="6096000" cy="369332"/>
          </a:xfrm>
          <a:prstGeom prst="rect">
            <a:avLst/>
          </a:prstGeom>
          <a:noFill/>
        </p:spPr>
        <p:txBody>
          <a:bodyPr wrap="square">
            <a:spAutoFit/>
          </a:bodyPr>
          <a:lstStyle/>
          <a:p>
            <a:r>
              <a:rPr lang="en-US" b="1" dirty="0">
                <a:solidFill>
                  <a:schemeClr val="accent1">
                    <a:lumMod val="60000"/>
                    <a:lumOff val="40000"/>
                  </a:schemeClr>
                </a:solidFill>
              </a:rPr>
              <a:t>Suncoast Pulmonary Symposium 2022</a:t>
            </a:r>
            <a:endParaRPr lang="en-US" dirty="0">
              <a:solidFill>
                <a:schemeClr val="accent1">
                  <a:lumMod val="60000"/>
                  <a:lumOff val="40000"/>
                </a:schemeClr>
              </a:solidFill>
            </a:endParaRPr>
          </a:p>
        </p:txBody>
      </p:sp>
    </p:spTree>
    <p:extLst>
      <p:ext uri="{BB962C8B-B14F-4D97-AF65-F5344CB8AC3E}">
        <p14:creationId xmlns:p14="http://schemas.microsoft.com/office/powerpoint/2010/main" val="17811699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DC076-DF8C-4ACF-08A8-3117F4BF5F2A}"/>
              </a:ext>
            </a:extLst>
          </p:cNvPr>
          <p:cNvSpPr>
            <a:spLocks noGrp="1"/>
          </p:cNvSpPr>
          <p:nvPr>
            <p:ph type="title"/>
          </p:nvPr>
        </p:nvSpPr>
        <p:spPr/>
        <p:txBody>
          <a:bodyPr/>
          <a:lstStyle/>
          <a:p>
            <a:r>
              <a:rPr lang="en-US" dirty="0"/>
              <a:t>Airway Management    </a:t>
            </a:r>
          </a:p>
        </p:txBody>
      </p:sp>
      <p:sp>
        <p:nvSpPr>
          <p:cNvPr id="5" name="TextBox 4">
            <a:extLst>
              <a:ext uri="{FF2B5EF4-FFF2-40B4-BE49-F238E27FC236}">
                <a16:creationId xmlns:a16="http://schemas.microsoft.com/office/drawing/2014/main" id="{CBE47B8E-E2F3-60D4-21FF-12C008C30113}"/>
              </a:ext>
            </a:extLst>
          </p:cNvPr>
          <p:cNvSpPr txBox="1"/>
          <p:nvPr/>
        </p:nvSpPr>
        <p:spPr>
          <a:xfrm>
            <a:off x="157162" y="6307574"/>
            <a:ext cx="6050205" cy="369332"/>
          </a:xfrm>
          <a:prstGeom prst="rect">
            <a:avLst/>
          </a:prstGeom>
          <a:noFill/>
        </p:spPr>
        <p:txBody>
          <a:bodyPr wrap="square">
            <a:spAutoFit/>
          </a:bodyPr>
          <a:lstStyle/>
          <a:p>
            <a:r>
              <a:rPr lang="en-US" b="1" dirty="0">
                <a:solidFill>
                  <a:schemeClr val="accent1">
                    <a:lumMod val="60000"/>
                    <a:lumOff val="40000"/>
                  </a:schemeClr>
                </a:solidFill>
              </a:rPr>
              <a:t>Suncoast Pulmonary Symposium 2022</a:t>
            </a:r>
            <a:endParaRPr lang="en-US" dirty="0">
              <a:solidFill>
                <a:schemeClr val="accent1">
                  <a:lumMod val="60000"/>
                  <a:lumOff val="40000"/>
                </a:schemeClr>
              </a:solidFill>
            </a:endParaRPr>
          </a:p>
        </p:txBody>
      </p:sp>
      <p:pic>
        <p:nvPicPr>
          <p:cNvPr id="1026" name="Picture 2">
            <a:extLst>
              <a:ext uri="{FF2B5EF4-FFF2-40B4-BE49-F238E27FC236}">
                <a16:creationId xmlns:a16="http://schemas.microsoft.com/office/drawing/2014/main" id="{AEBF0635-A842-631F-A644-C28CC664CF6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07696" y="2375654"/>
            <a:ext cx="3787748" cy="3931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3205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83170" y="2283366"/>
            <a:ext cx="8825659" cy="3416300"/>
          </a:xfrm>
        </p:spPr>
        <p:txBody>
          <a:bodyPr>
            <a:noAutofit/>
          </a:bodyPr>
          <a:lstStyle/>
          <a:p>
            <a:pPr marL="0" indent="0">
              <a:buNone/>
            </a:pPr>
            <a:endParaRPr lang="en-US" sz="2800" b="1" dirty="0">
              <a:latin typeface="Times New Roman" panose="02020603050405020304" pitchFamily="18" charset="0"/>
              <a:cs typeface="Times New Roman" panose="02020603050405020304" pitchFamily="18" charset="0"/>
            </a:endParaRPr>
          </a:p>
          <a:p>
            <a:pPr marL="0" indent="0">
              <a:buNone/>
            </a:pPr>
            <a:r>
              <a:rPr lang="en-US" sz="2800" b="1" dirty="0">
                <a:latin typeface="Times New Roman" panose="02020603050405020304" pitchFamily="18" charset="0"/>
                <a:cs typeface="Times New Roman" panose="02020603050405020304" pitchFamily="18" charset="0"/>
              </a:rPr>
              <a:t>1. Evaluate the patient – Difficult Airway?</a:t>
            </a:r>
          </a:p>
          <a:p>
            <a:pPr marL="0" indent="0">
              <a:buNone/>
            </a:pPr>
            <a:r>
              <a:rPr lang="en-US" sz="2800" b="1" dirty="0">
                <a:latin typeface="Times New Roman" panose="02020603050405020304" pitchFamily="18" charset="0"/>
                <a:cs typeface="Times New Roman" panose="02020603050405020304" pitchFamily="18" charset="0"/>
              </a:rPr>
              <a:t>			                           Possible Intubation?</a:t>
            </a:r>
          </a:p>
          <a:p>
            <a:pPr marL="0" indent="0">
              <a:buNone/>
            </a:pPr>
            <a:r>
              <a:rPr lang="en-US" sz="2800" b="1" dirty="0">
                <a:latin typeface="Times New Roman" panose="02020603050405020304" pitchFamily="18" charset="0"/>
                <a:cs typeface="Times New Roman" panose="02020603050405020304" pitchFamily="18" charset="0"/>
              </a:rPr>
              <a:t>2. Strategy - People/Equipment Available</a:t>
            </a:r>
          </a:p>
          <a:p>
            <a:pPr marL="0" indent="0">
              <a:buNone/>
            </a:pPr>
            <a:endParaRPr lang="en-US" sz="1200" b="1" dirty="0">
              <a:latin typeface="Times New Roman" panose="02020603050405020304" pitchFamily="18" charset="0"/>
              <a:cs typeface="Times New Roman" panose="02020603050405020304" pitchFamily="18" charset="0"/>
            </a:endParaRPr>
          </a:p>
          <a:p>
            <a:pPr marL="0" indent="0">
              <a:buNone/>
            </a:pPr>
            <a:r>
              <a:rPr lang="en-US" sz="2800" b="1" dirty="0">
                <a:latin typeface="Times New Roman" panose="02020603050405020304" pitchFamily="18" charset="0"/>
                <a:cs typeface="Times New Roman" panose="02020603050405020304" pitchFamily="18" charset="0"/>
              </a:rPr>
              <a:t>3. Plans –              A: Preferred Technique</a:t>
            </a:r>
          </a:p>
          <a:p>
            <a:pPr marL="0" indent="0">
              <a:buNone/>
            </a:pPr>
            <a:r>
              <a:rPr lang="en-US" sz="2800" b="1" dirty="0">
                <a:latin typeface="Times New Roman" panose="02020603050405020304" pitchFamily="18" charset="0"/>
                <a:cs typeface="Times New Roman" panose="02020603050405020304" pitchFamily="18" charset="0"/>
              </a:rPr>
              <a:t>	                         B: Back-up(s)</a:t>
            </a:r>
          </a:p>
          <a:p>
            <a:pPr marL="0" indent="0">
              <a:buNone/>
            </a:pPr>
            <a:r>
              <a:rPr lang="en-US" sz="2800" b="1" dirty="0">
                <a:latin typeface="Times New Roman" panose="02020603050405020304" pitchFamily="18" charset="0"/>
                <a:cs typeface="Times New Roman" panose="02020603050405020304" pitchFamily="18" charset="0"/>
              </a:rPr>
              <a:t>	                         C: If All Else Fails!</a:t>
            </a:r>
          </a:p>
          <a:p>
            <a:endParaRPr lang="en-US" dirty="0"/>
          </a:p>
        </p:txBody>
      </p:sp>
      <p:sp>
        <p:nvSpPr>
          <p:cNvPr id="3" name="Title 2"/>
          <p:cNvSpPr>
            <a:spLocks noGrp="1"/>
          </p:cNvSpPr>
          <p:nvPr>
            <p:ph type="title"/>
          </p:nvPr>
        </p:nvSpPr>
        <p:spPr/>
        <p:txBody>
          <a:bodyPr/>
          <a:lstStyle/>
          <a:p>
            <a:r>
              <a:rPr lang="en-US" dirty="0"/>
              <a:t>The Difficult Airway  -  </a:t>
            </a:r>
            <a:r>
              <a:rPr lang="en-US" dirty="0" err="1"/>
              <a:t>Stategy</a:t>
            </a:r>
            <a:endParaRPr lang="en-US" dirty="0"/>
          </a:p>
        </p:txBody>
      </p:sp>
      <p:sp>
        <p:nvSpPr>
          <p:cNvPr id="4" name="TextBox 3">
            <a:extLst>
              <a:ext uri="{FF2B5EF4-FFF2-40B4-BE49-F238E27FC236}">
                <a16:creationId xmlns:a16="http://schemas.microsoft.com/office/drawing/2014/main" id="{1EDF18E5-E984-15D1-C4E4-F8BC3410ECA2}"/>
              </a:ext>
            </a:extLst>
          </p:cNvPr>
          <p:cNvSpPr txBox="1"/>
          <p:nvPr/>
        </p:nvSpPr>
        <p:spPr>
          <a:xfrm>
            <a:off x="160020" y="6302400"/>
            <a:ext cx="6099048" cy="369332"/>
          </a:xfrm>
          <a:prstGeom prst="rect">
            <a:avLst/>
          </a:prstGeom>
          <a:noFill/>
        </p:spPr>
        <p:txBody>
          <a:bodyPr wrap="square">
            <a:spAutoFit/>
          </a:bodyPr>
          <a:lstStyle/>
          <a:p>
            <a:r>
              <a:rPr lang="en-US" b="1" dirty="0">
                <a:solidFill>
                  <a:schemeClr val="accent1">
                    <a:lumMod val="60000"/>
                    <a:lumOff val="40000"/>
                  </a:schemeClr>
                </a:solidFill>
              </a:rPr>
              <a:t>Suncoast Pulmonary Symposium 2022</a:t>
            </a:r>
            <a:endParaRPr lang="en-US" dirty="0">
              <a:solidFill>
                <a:schemeClr val="accent1">
                  <a:lumMod val="60000"/>
                  <a:lumOff val="40000"/>
                </a:schemeClr>
              </a:solidFill>
            </a:endParaRPr>
          </a:p>
        </p:txBody>
      </p:sp>
    </p:spTree>
    <p:extLst>
      <p:ext uri="{BB962C8B-B14F-4D97-AF65-F5344CB8AC3E}">
        <p14:creationId xmlns:p14="http://schemas.microsoft.com/office/powerpoint/2010/main" val="41273101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Difficult Airway</a:t>
            </a:r>
          </a:p>
        </p:txBody>
      </p:sp>
      <p:pic>
        <p:nvPicPr>
          <p:cNvPr id="7171" name="Picture 3" descr="\\vhabayfas1\homedirs$\vhabayfuhrmt\My Pictures\bOOK 1.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95997" y="973668"/>
            <a:ext cx="4917696" cy="57607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F8648CD-CEDE-177D-ABF0-1A3068179FAC}"/>
              </a:ext>
            </a:extLst>
          </p:cNvPr>
          <p:cNvSpPr txBox="1"/>
          <p:nvPr/>
        </p:nvSpPr>
        <p:spPr>
          <a:xfrm>
            <a:off x="164593" y="6088057"/>
            <a:ext cx="4761230" cy="923330"/>
          </a:xfrm>
          <a:prstGeom prst="rect">
            <a:avLst/>
          </a:prstGeom>
          <a:noFill/>
        </p:spPr>
        <p:txBody>
          <a:bodyPr wrap="square" rtlCol="0">
            <a:spAutoFit/>
          </a:bodyPr>
          <a:lstStyle/>
          <a:p>
            <a:endParaRPr lang="en-US" b="1" dirty="0">
              <a:solidFill>
                <a:schemeClr val="accent1">
                  <a:lumMod val="60000"/>
                  <a:lumOff val="40000"/>
                </a:schemeClr>
              </a:solidFill>
            </a:endParaRPr>
          </a:p>
          <a:p>
            <a:r>
              <a:rPr lang="en-US" b="1" dirty="0">
                <a:solidFill>
                  <a:schemeClr val="accent1">
                    <a:lumMod val="60000"/>
                    <a:lumOff val="40000"/>
                  </a:schemeClr>
                </a:solidFill>
              </a:rPr>
              <a:t>Suncoast Pulmonary Symposium 2022</a:t>
            </a:r>
          </a:p>
          <a:p>
            <a:endParaRPr lang="en-US" dirty="0"/>
          </a:p>
        </p:txBody>
      </p:sp>
    </p:spTree>
    <p:extLst>
      <p:ext uri="{BB962C8B-B14F-4D97-AF65-F5344CB8AC3E}">
        <p14:creationId xmlns:p14="http://schemas.microsoft.com/office/powerpoint/2010/main" val="7218157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Difficult Airway</a:t>
            </a:r>
          </a:p>
        </p:txBody>
      </p:sp>
      <p:pic>
        <p:nvPicPr>
          <p:cNvPr id="6147" name="Picture 3" descr="\\vhabayfas1\homedirs$\vhabayfuhrmt\My Pictures\untitle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42682" y="2025650"/>
            <a:ext cx="6906635" cy="45720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p:txBody>
          <a:bodyPr/>
          <a:lstStyle/>
          <a:p>
            <a:endParaRPr lang="en-US"/>
          </a:p>
        </p:txBody>
      </p:sp>
      <p:sp>
        <p:nvSpPr>
          <p:cNvPr id="2" name="TextBox 1">
            <a:extLst>
              <a:ext uri="{FF2B5EF4-FFF2-40B4-BE49-F238E27FC236}">
                <a16:creationId xmlns:a16="http://schemas.microsoft.com/office/drawing/2014/main" id="{1AF60001-3A66-30F7-43A6-A08ECF15B356}"/>
              </a:ext>
            </a:extLst>
          </p:cNvPr>
          <p:cNvSpPr txBox="1"/>
          <p:nvPr/>
        </p:nvSpPr>
        <p:spPr>
          <a:xfrm>
            <a:off x="160020" y="6302400"/>
            <a:ext cx="6099048" cy="369332"/>
          </a:xfrm>
          <a:prstGeom prst="rect">
            <a:avLst/>
          </a:prstGeom>
          <a:noFill/>
        </p:spPr>
        <p:txBody>
          <a:bodyPr wrap="square">
            <a:spAutoFit/>
          </a:bodyPr>
          <a:lstStyle/>
          <a:p>
            <a:r>
              <a:rPr lang="en-US" b="1" dirty="0">
                <a:solidFill>
                  <a:schemeClr val="accent1">
                    <a:lumMod val="60000"/>
                    <a:lumOff val="40000"/>
                  </a:schemeClr>
                </a:solidFill>
              </a:rPr>
              <a:t>Suncoast Pulmonary Symposium 2022</a:t>
            </a:r>
            <a:endParaRPr lang="en-US" dirty="0">
              <a:solidFill>
                <a:schemeClr val="accent1">
                  <a:lumMod val="60000"/>
                  <a:lumOff val="40000"/>
                </a:schemeClr>
              </a:solidFill>
            </a:endParaRPr>
          </a:p>
        </p:txBody>
      </p:sp>
    </p:spTree>
    <p:extLst>
      <p:ext uri="{BB962C8B-B14F-4D97-AF65-F5344CB8AC3E}">
        <p14:creationId xmlns:p14="http://schemas.microsoft.com/office/powerpoint/2010/main" val="24659447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E3671-4440-DC1A-F7DB-5D8B2F399DEE}"/>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7343448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Difficult Airway</a:t>
            </a:r>
            <a:br>
              <a:rPr lang="en-US" dirty="0"/>
            </a:br>
            <a:r>
              <a:rPr lang="en-US" sz="1600" i="1" dirty="0" err="1">
                <a:latin typeface="Times New Roman" panose="02020603050405020304" pitchFamily="18" charset="0"/>
                <a:cs typeface="Times New Roman" panose="02020603050405020304" pitchFamily="18" charset="0"/>
              </a:rPr>
              <a:t>Analg</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Anesth</a:t>
            </a:r>
            <a:r>
              <a:rPr lang="en-US" sz="1600" i="1"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2003;96:595-9; </a:t>
            </a:r>
            <a:r>
              <a:rPr lang="en-US" sz="1600" i="1" dirty="0">
                <a:latin typeface="Times New Roman" panose="02020603050405020304" pitchFamily="18" charset="0"/>
                <a:cs typeface="Times New Roman" panose="02020603050405020304" pitchFamily="18" charset="0"/>
              </a:rPr>
              <a:t>J </a:t>
            </a:r>
            <a:r>
              <a:rPr lang="en-US" sz="1600" i="1" dirty="0" err="1">
                <a:latin typeface="Times New Roman" panose="02020603050405020304" pitchFamily="18" charset="0"/>
                <a:cs typeface="Times New Roman" panose="02020603050405020304" pitchFamily="18" charset="0"/>
              </a:rPr>
              <a:t>Anaesthesiol</a:t>
            </a:r>
            <a:r>
              <a:rPr lang="en-US" sz="1600" i="1" dirty="0">
                <a:latin typeface="Times New Roman" panose="02020603050405020304" pitchFamily="18" charset="0"/>
                <a:cs typeface="Times New Roman" panose="02020603050405020304" pitchFamily="18" charset="0"/>
              </a:rPr>
              <a:t> Clin </a:t>
            </a:r>
            <a:r>
              <a:rPr lang="en-US" sz="1600" i="1" dirty="0" err="1">
                <a:latin typeface="Times New Roman" panose="02020603050405020304" pitchFamily="18" charset="0"/>
                <a:cs typeface="Times New Roman" panose="02020603050405020304" pitchFamily="18" charset="0"/>
              </a:rPr>
              <a:t>Pharmacol</a:t>
            </a:r>
            <a:r>
              <a:rPr lang="en-US" sz="1600" i="1"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2013:29:313–317</a:t>
            </a:r>
          </a:p>
        </p:txBody>
      </p:sp>
      <p:pic>
        <p:nvPicPr>
          <p:cNvPr id="2050" name="Picture 2" descr="\\vhabayfas1\homedirs$\vhabayfuhrmt\My Pictures\mandib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6255" y="2254250"/>
            <a:ext cx="5319489" cy="41148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569167" y="2468032"/>
            <a:ext cx="8825659" cy="3416300"/>
          </a:xfrm>
        </p:spPr>
        <p:txBody>
          <a:bodyPr>
            <a:normAutofit fontScale="25000" lnSpcReduction="2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lgn="r"/>
            <a:endParaRPr lang="en-US" dirty="0"/>
          </a:p>
          <a:p>
            <a:pPr algn="r"/>
            <a:endParaRPr lang="en-US" dirty="0"/>
          </a:p>
          <a:p>
            <a:pPr algn="r"/>
            <a:endParaRPr lang="en-US" dirty="0"/>
          </a:p>
          <a:p>
            <a:pPr algn="r"/>
            <a:endParaRPr lang="en-US" dirty="0"/>
          </a:p>
          <a:p>
            <a:pPr marL="0" indent="0" algn="r">
              <a:buNone/>
            </a:pPr>
            <a:r>
              <a:rPr lang="en-US" sz="4800" i="1" dirty="0"/>
              <a:t> </a:t>
            </a:r>
            <a:r>
              <a:rPr lang="en-US" dirty="0"/>
              <a:t>.</a:t>
            </a:r>
          </a:p>
        </p:txBody>
      </p:sp>
      <p:sp>
        <p:nvSpPr>
          <p:cNvPr id="4" name="TextBox 3">
            <a:extLst>
              <a:ext uri="{FF2B5EF4-FFF2-40B4-BE49-F238E27FC236}">
                <a16:creationId xmlns:a16="http://schemas.microsoft.com/office/drawing/2014/main" id="{0763C5DB-9D42-5621-095F-5312B7F7E068}"/>
              </a:ext>
            </a:extLst>
          </p:cNvPr>
          <p:cNvSpPr txBox="1"/>
          <p:nvPr/>
        </p:nvSpPr>
        <p:spPr>
          <a:xfrm>
            <a:off x="0" y="6296337"/>
            <a:ext cx="4442242" cy="646331"/>
          </a:xfrm>
          <a:prstGeom prst="rect">
            <a:avLst/>
          </a:prstGeom>
          <a:noFill/>
        </p:spPr>
        <p:txBody>
          <a:bodyPr wrap="none" rtlCol="0">
            <a:spAutoFit/>
          </a:bodyPr>
          <a:lstStyle/>
          <a:p>
            <a:r>
              <a:rPr lang="en-US" b="1" dirty="0">
                <a:solidFill>
                  <a:schemeClr val="accent1">
                    <a:lumMod val="60000"/>
                    <a:lumOff val="40000"/>
                  </a:schemeClr>
                </a:solidFill>
              </a:rPr>
              <a:t>Suncoast Pulmonary Symposium 2022</a:t>
            </a:r>
            <a:endParaRPr lang="en-US" dirty="0">
              <a:solidFill>
                <a:schemeClr val="accent1">
                  <a:lumMod val="60000"/>
                  <a:lumOff val="40000"/>
                </a:schemeClr>
              </a:solidFill>
            </a:endParaRPr>
          </a:p>
          <a:p>
            <a:endParaRPr lang="en-US" dirty="0"/>
          </a:p>
        </p:txBody>
      </p:sp>
    </p:spTree>
    <p:extLst>
      <p:ext uri="{BB962C8B-B14F-4D97-AF65-F5344CB8AC3E}">
        <p14:creationId xmlns:p14="http://schemas.microsoft.com/office/powerpoint/2010/main" val="11872689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DC076-DF8C-4ACF-08A8-3117F4BF5F2A}"/>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169D0129-9B20-26F5-240D-BA318B25DAC0}"/>
              </a:ext>
            </a:extLst>
          </p:cNvPr>
          <p:cNvSpPr>
            <a:spLocks noGrp="1"/>
          </p:cNvSpPr>
          <p:nvPr>
            <p:ph idx="1"/>
          </p:nvPr>
        </p:nvSpPr>
        <p:spPr>
          <a:xfrm>
            <a:off x="1154954" y="2285953"/>
            <a:ext cx="8825659" cy="3416300"/>
          </a:xfrm>
        </p:spPr>
        <p:txBody>
          <a:bodyPr>
            <a:noAutofit/>
          </a:bodyPr>
          <a:lstStyle/>
          <a:p>
            <a:pPr marL="0" indent="0">
              <a:buNone/>
            </a:pPr>
            <a:r>
              <a:rPr lang="en-US" sz="2400" b="1" dirty="0">
                <a:solidFill>
                  <a:schemeClr val="tx1"/>
                </a:solidFill>
                <a:latin typeface="Times New Roman" panose="02020603050405020304" pitchFamily="18" charset="0"/>
                <a:cs typeface="Times New Roman" panose="02020603050405020304" pitchFamily="18" charset="0"/>
              </a:rPr>
              <a:t>Consider prophylactic medication/treatment for possible aspiration prevention.  (Tube feeds, NG Tube and oro-pharynx suctioned?) </a:t>
            </a:r>
          </a:p>
          <a:p>
            <a:pPr marL="0" indent="0">
              <a:buNone/>
            </a:pPr>
            <a:endParaRPr lang="en-US" sz="1200" b="1" dirty="0">
              <a:solidFill>
                <a:schemeClr val="tx1"/>
              </a:solidFill>
              <a:latin typeface="Times New Roman" panose="02020603050405020304" pitchFamily="18" charset="0"/>
              <a:cs typeface="Times New Roman" panose="02020603050405020304" pitchFamily="18" charset="0"/>
            </a:endParaRPr>
          </a:p>
          <a:p>
            <a:pPr marL="0" indent="0">
              <a:buNone/>
            </a:pPr>
            <a:r>
              <a:rPr lang="en-US" sz="2400" b="1" dirty="0">
                <a:solidFill>
                  <a:schemeClr val="tx1"/>
                </a:solidFill>
                <a:latin typeface="Times New Roman" panose="02020603050405020304" pitchFamily="18" charset="0"/>
                <a:cs typeface="Times New Roman" panose="02020603050405020304" pitchFamily="18" charset="0"/>
              </a:rPr>
              <a:t>Prophylaxis for coughing before </a:t>
            </a:r>
            <a:r>
              <a:rPr lang="en-US" sz="2400" b="1" dirty="0" err="1">
                <a:solidFill>
                  <a:schemeClr val="tx1"/>
                </a:solidFill>
                <a:latin typeface="Times New Roman" panose="02020603050405020304" pitchFamily="18" charset="0"/>
                <a:cs typeface="Times New Roman" panose="02020603050405020304" pitchFamily="18" charset="0"/>
              </a:rPr>
              <a:t>extubation</a:t>
            </a:r>
            <a:r>
              <a:rPr lang="en-US" sz="2400" b="1" dirty="0">
                <a:solidFill>
                  <a:schemeClr val="tx1"/>
                </a:solidFill>
                <a:latin typeface="Times New Roman" panose="02020603050405020304" pitchFamily="18" charset="0"/>
                <a:cs typeface="Times New Roman" panose="02020603050405020304" pitchFamily="18" charset="0"/>
              </a:rPr>
              <a:t> . Options include IV, topical, or intracuff lidocaine, low dose opioids, and dexmedetomidine. </a:t>
            </a:r>
          </a:p>
          <a:p>
            <a:pPr marL="0" indent="0">
              <a:buNone/>
            </a:pPr>
            <a:endParaRPr lang="en-US" sz="1200" b="1" dirty="0">
              <a:solidFill>
                <a:schemeClr val="tx1"/>
              </a:solidFill>
              <a:latin typeface="Times New Roman" panose="02020603050405020304" pitchFamily="18" charset="0"/>
              <a:cs typeface="Times New Roman" panose="02020603050405020304" pitchFamily="18" charset="0"/>
            </a:endParaRPr>
          </a:p>
          <a:p>
            <a:pPr marL="0" indent="0">
              <a:buNone/>
            </a:pPr>
            <a:r>
              <a:rPr lang="en-US" sz="2400" b="1" dirty="0">
                <a:solidFill>
                  <a:schemeClr val="tx1"/>
                </a:solidFill>
                <a:latin typeface="Times New Roman" panose="02020603050405020304" pitchFamily="18" charset="0"/>
                <a:cs typeface="Times New Roman" panose="02020603050405020304" pitchFamily="18" charset="0"/>
              </a:rPr>
              <a:t>What to do after </a:t>
            </a:r>
            <a:r>
              <a:rPr lang="en-US" sz="2400" b="1" dirty="0" err="1">
                <a:solidFill>
                  <a:schemeClr val="tx1"/>
                </a:solidFill>
                <a:latin typeface="Times New Roman" panose="02020603050405020304" pitchFamily="18" charset="0"/>
                <a:cs typeface="Times New Roman" panose="02020603050405020304" pitchFamily="18" charset="0"/>
              </a:rPr>
              <a:t>extubation</a:t>
            </a:r>
            <a:r>
              <a:rPr lang="en-US" sz="2400" b="1" dirty="0">
                <a:solidFill>
                  <a:schemeClr val="tx1"/>
                </a:solidFill>
                <a:latin typeface="Times New Roman" panose="02020603050405020304" pitchFamily="18" charset="0"/>
                <a:cs typeface="Times New Roman" panose="02020603050405020304" pitchFamily="18" charset="0"/>
              </a:rPr>
              <a:t>: HFNC, NIV	</a:t>
            </a:r>
          </a:p>
          <a:p>
            <a:pPr marL="0" indent="0">
              <a:buNone/>
            </a:pPr>
            <a:r>
              <a:rPr lang="en-US" sz="2400" b="1" dirty="0">
                <a:solidFill>
                  <a:schemeClr val="tx1"/>
                </a:solidFill>
                <a:latin typeface="Times New Roman" panose="02020603050405020304" pitchFamily="18" charset="0"/>
                <a:cs typeface="Times New Roman" panose="02020603050405020304" pitchFamily="18" charset="0"/>
              </a:rPr>
              <a:t>							  </a:t>
            </a:r>
            <a:r>
              <a:rPr lang="en-US" dirty="0">
                <a:solidFill>
                  <a:schemeClr val="tx1"/>
                </a:solidFill>
                <a:latin typeface="Times New Roman" panose="02020603050405020304" pitchFamily="18" charset="0"/>
                <a:cs typeface="Times New Roman" panose="02020603050405020304" pitchFamily="18" charset="0"/>
              </a:rPr>
              <a:t>Up To Date. Literature review current through: May 2021</a:t>
            </a:r>
            <a:endParaRPr lang="en-US" b="1" dirty="0">
              <a:latin typeface="Times New Roman" panose="02020603050405020304" pitchFamily="18" charset="0"/>
              <a:cs typeface="Times New Roman" panose="02020603050405020304" pitchFamily="18" charset="0"/>
            </a:endParaRPr>
          </a:p>
          <a:p>
            <a:pPr marL="0" indent="0">
              <a:buNone/>
            </a:pPr>
            <a:r>
              <a:rPr lang="en-US" b="1" dirty="0">
                <a:solidFill>
                  <a:schemeClr val="tx1"/>
                </a:solidFill>
                <a:latin typeface="Times New Roman" panose="02020603050405020304" pitchFamily="18" charset="0"/>
                <a:cs typeface="Times New Roman" panose="02020603050405020304" pitchFamily="18" charset="0"/>
              </a:rPr>
              <a:t>		  </a:t>
            </a:r>
          </a:p>
          <a:p>
            <a:pPr marL="0" indent="0">
              <a:buNone/>
            </a:pPr>
            <a:endParaRPr lang="en-US" b="1" dirty="0">
              <a:solidFill>
                <a:schemeClr val="tx1"/>
              </a:solidFill>
              <a:latin typeface="Times New Roman" panose="02020603050405020304" pitchFamily="18" charset="0"/>
              <a:cs typeface="Times New Roman" panose="02020603050405020304" pitchFamily="18" charset="0"/>
            </a:endParaRPr>
          </a:p>
          <a:p>
            <a:endParaRPr lang="en-US" dirty="0"/>
          </a:p>
        </p:txBody>
      </p:sp>
      <p:sp>
        <p:nvSpPr>
          <p:cNvPr id="5" name="TextBox 4">
            <a:extLst>
              <a:ext uri="{FF2B5EF4-FFF2-40B4-BE49-F238E27FC236}">
                <a16:creationId xmlns:a16="http://schemas.microsoft.com/office/drawing/2014/main" id="{CBE47B8E-E2F3-60D4-21FF-12C008C30113}"/>
              </a:ext>
            </a:extLst>
          </p:cNvPr>
          <p:cNvSpPr txBox="1"/>
          <p:nvPr/>
        </p:nvSpPr>
        <p:spPr>
          <a:xfrm>
            <a:off x="109024" y="6307574"/>
            <a:ext cx="6098344" cy="369332"/>
          </a:xfrm>
          <a:prstGeom prst="rect">
            <a:avLst/>
          </a:prstGeom>
          <a:noFill/>
        </p:spPr>
        <p:txBody>
          <a:bodyPr wrap="square">
            <a:spAutoFit/>
          </a:bodyPr>
          <a:lstStyle/>
          <a:p>
            <a:r>
              <a:rPr lang="en-US" b="1" dirty="0">
                <a:solidFill>
                  <a:schemeClr val="accent1">
                    <a:lumMod val="60000"/>
                    <a:lumOff val="40000"/>
                  </a:schemeClr>
                </a:solidFill>
              </a:rPr>
              <a:t> Suncoast Pulmonary Symposium 2022</a:t>
            </a:r>
            <a:endParaRPr lang="en-US" dirty="0">
              <a:solidFill>
                <a:schemeClr val="accent1">
                  <a:lumMod val="60000"/>
                  <a:lumOff val="40000"/>
                </a:schemeClr>
              </a:solidFill>
            </a:endParaRPr>
          </a:p>
        </p:txBody>
      </p:sp>
    </p:spTree>
    <p:extLst>
      <p:ext uri="{BB962C8B-B14F-4D97-AF65-F5344CB8AC3E}">
        <p14:creationId xmlns:p14="http://schemas.microsoft.com/office/powerpoint/2010/main" val="30892909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DC076-DF8C-4ACF-08A8-3117F4BF5F2A}"/>
              </a:ext>
            </a:extLst>
          </p:cNvPr>
          <p:cNvSpPr>
            <a:spLocks noGrp="1"/>
          </p:cNvSpPr>
          <p:nvPr>
            <p:ph type="title"/>
          </p:nvPr>
        </p:nvSpPr>
        <p:spPr/>
        <p:txBody>
          <a:bodyPr/>
          <a:lstStyle/>
          <a:p>
            <a:r>
              <a:rPr lang="en-US" altLang="en-US" sz="1800" dirty="0">
                <a:latin typeface="Times New Roman" panose="02020603050405020304" pitchFamily="18" charset="0"/>
                <a:cs typeface="Times New Roman" panose="02020603050405020304" pitchFamily="18" charset="0"/>
              </a:rPr>
              <a:t>Critical Hemoglobin Desaturation Will Occur before Return to an Unparalyzed State following 1 mg/kg Intravenous Succinylcholine  </a:t>
            </a:r>
            <a:br>
              <a:rPr lang="en-US" altLang="en-US" sz="1800" dirty="0">
                <a:latin typeface="Times New Roman" panose="02020603050405020304" pitchFamily="18" charset="0"/>
                <a:cs typeface="Times New Roman" panose="02020603050405020304" pitchFamily="18" charset="0"/>
              </a:rPr>
            </a:br>
            <a:r>
              <a:rPr lang="en-US" altLang="en-US" sz="1800" dirty="0" err="1">
                <a:latin typeface="Times New Roman" panose="02020603050405020304" pitchFamily="18" charset="0"/>
                <a:cs typeface="Times New Roman" panose="02020603050405020304" pitchFamily="18" charset="0"/>
              </a:rPr>
              <a:t>Benumof</a:t>
            </a:r>
            <a:r>
              <a:rPr lang="en-US" altLang="en-US" sz="1800" dirty="0">
                <a:latin typeface="Times New Roman" panose="02020603050405020304" pitchFamily="18" charset="0"/>
                <a:cs typeface="Times New Roman" panose="02020603050405020304" pitchFamily="18" charset="0"/>
              </a:rPr>
              <a:t> JL, </a:t>
            </a:r>
            <a:r>
              <a:rPr lang="en-US" altLang="en-US" sz="1800" dirty="0" err="1">
                <a:latin typeface="Times New Roman" panose="02020603050405020304" pitchFamily="18" charset="0"/>
                <a:cs typeface="Times New Roman" panose="02020603050405020304" pitchFamily="18" charset="0"/>
              </a:rPr>
              <a:t>Dagg</a:t>
            </a:r>
            <a:r>
              <a:rPr lang="en-US" altLang="en-US" sz="1800" dirty="0">
                <a:latin typeface="Times New Roman" panose="02020603050405020304" pitchFamily="18" charset="0"/>
                <a:cs typeface="Times New Roman" panose="02020603050405020304" pitchFamily="18" charset="0"/>
              </a:rPr>
              <a:t> R, et al. </a:t>
            </a:r>
            <a:r>
              <a:rPr lang="en-US" altLang="en-US" sz="1600" i="1" dirty="0" err="1">
                <a:latin typeface="Times New Roman" panose="02020603050405020304" pitchFamily="18" charset="0"/>
                <a:cs typeface="Times New Roman" panose="02020603050405020304" pitchFamily="18" charset="0"/>
              </a:rPr>
              <a:t>Anesth</a:t>
            </a:r>
            <a:r>
              <a:rPr lang="en-US" altLang="en-US" sz="1600" dirty="0">
                <a:latin typeface="Times New Roman" panose="02020603050405020304" pitchFamily="18" charset="0"/>
                <a:cs typeface="Times New Roman" panose="02020603050405020304" pitchFamily="18" charset="0"/>
              </a:rPr>
              <a:t> 1997; 87: 979-982. </a:t>
            </a:r>
            <a:br>
              <a:rPr lang="en-US" altLang="en-US" sz="1800" dirty="0">
                <a:latin typeface="Times New Roman" panose="02020603050405020304" pitchFamily="18" charset="0"/>
                <a:cs typeface="Times New Roman" panose="02020603050405020304" pitchFamily="18" charset="0"/>
              </a:rPr>
            </a:br>
            <a:endParaRPr lang="en-US" sz="1800" dirty="0"/>
          </a:p>
        </p:txBody>
      </p:sp>
      <p:sp>
        <p:nvSpPr>
          <p:cNvPr id="5" name="TextBox 4">
            <a:extLst>
              <a:ext uri="{FF2B5EF4-FFF2-40B4-BE49-F238E27FC236}">
                <a16:creationId xmlns:a16="http://schemas.microsoft.com/office/drawing/2014/main" id="{CBE47B8E-E2F3-60D4-21FF-12C008C30113}"/>
              </a:ext>
            </a:extLst>
          </p:cNvPr>
          <p:cNvSpPr txBox="1"/>
          <p:nvPr/>
        </p:nvSpPr>
        <p:spPr>
          <a:xfrm>
            <a:off x="124690" y="6307574"/>
            <a:ext cx="6082677" cy="369332"/>
          </a:xfrm>
          <a:prstGeom prst="rect">
            <a:avLst/>
          </a:prstGeom>
          <a:noFill/>
        </p:spPr>
        <p:txBody>
          <a:bodyPr wrap="square">
            <a:spAutoFit/>
          </a:bodyPr>
          <a:lstStyle/>
          <a:p>
            <a:r>
              <a:rPr lang="en-US" b="1" dirty="0">
                <a:solidFill>
                  <a:schemeClr val="accent1">
                    <a:lumMod val="60000"/>
                    <a:lumOff val="40000"/>
                  </a:schemeClr>
                </a:solidFill>
              </a:rPr>
              <a:t> Suncoast Pulmonary Symposium 2022</a:t>
            </a:r>
            <a:endParaRPr lang="en-US" dirty="0">
              <a:solidFill>
                <a:schemeClr val="accent1">
                  <a:lumMod val="60000"/>
                  <a:lumOff val="40000"/>
                </a:schemeClr>
              </a:solidFill>
            </a:endParaRPr>
          </a:p>
        </p:txBody>
      </p:sp>
      <p:pic>
        <p:nvPicPr>
          <p:cNvPr id="4" name="Picture 2">
            <a:extLst>
              <a:ext uri="{FF2B5EF4-FFF2-40B4-BE49-F238E27FC236}">
                <a16:creationId xmlns:a16="http://schemas.microsoft.com/office/drawing/2014/main" id="{0F2DF908-F74A-232F-23C5-A929A9BD744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58196" y="1735574"/>
            <a:ext cx="5439504"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16288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Difficult Airway</a:t>
            </a:r>
          </a:p>
        </p:txBody>
      </p:sp>
      <p:sp>
        <p:nvSpPr>
          <p:cNvPr id="4" name="Content Placeholder 3"/>
          <p:cNvSpPr>
            <a:spLocks noGrp="1"/>
          </p:cNvSpPr>
          <p:nvPr>
            <p:ph idx="1"/>
          </p:nvPr>
        </p:nvSpPr>
        <p:spPr/>
        <p:txBody>
          <a:bodyPr/>
          <a:lstStyle/>
          <a:p>
            <a:endParaRPr lang="en-US" dirty="0"/>
          </a:p>
        </p:txBody>
      </p:sp>
      <p:pic>
        <p:nvPicPr>
          <p:cNvPr id="14338" name="Picture 2" descr="\\vhabayfas1\homedirs$\vhabayfuhrmt\My Pictures\Airway\Slide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797050"/>
            <a:ext cx="6705600"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311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DC076-DF8C-4ACF-08A8-3117F4BF5F2A}"/>
              </a:ext>
            </a:extLst>
          </p:cNvPr>
          <p:cNvSpPr>
            <a:spLocks noGrp="1"/>
          </p:cNvSpPr>
          <p:nvPr>
            <p:ph type="title"/>
          </p:nvPr>
        </p:nvSpPr>
        <p:spPr/>
        <p:txBody>
          <a:bodyPr/>
          <a:lstStyle/>
          <a:p>
            <a:endParaRPr lang="en-US"/>
          </a:p>
        </p:txBody>
      </p:sp>
      <p:sp>
        <p:nvSpPr>
          <p:cNvPr id="5" name="TextBox 4">
            <a:extLst>
              <a:ext uri="{FF2B5EF4-FFF2-40B4-BE49-F238E27FC236}">
                <a16:creationId xmlns:a16="http://schemas.microsoft.com/office/drawing/2014/main" id="{CBE47B8E-E2F3-60D4-21FF-12C008C30113}"/>
              </a:ext>
            </a:extLst>
          </p:cNvPr>
          <p:cNvSpPr txBox="1"/>
          <p:nvPr/>
        </p:nvSpPr>
        <p:spPr>
          <a:xfrm>
            <a:off x="166254" y="6307574"/>
            <a:ext cx="6041113" cy="369332"/>
          </a:xfrm>
          <a:prstGeom prst="rect">
            <a:avLst/>
          </a:prstGeom>
          <a:noFill/>
        </p:spPr>
        <p:txBody>
          <a:bodyPr wrap="square">
            <a:spAutoFit/>
          </a:bodyPr>
          <a:lstStyle/>
          <a:p>
            <a:r>
              <a:rPr lang="en-US" b="1" dirty="0">
                <a:solidFill>
                  <a:schemeClr val="accent1">
                    <a:lumMod val="60000"/>
                    <a:lumOff val="40000"/>
                  </a:schemeClr>
                </a:solidFill>
              </a:rPr>
              <a:t>Suncoast Pulmonary Symposium 2022</a:t>
            </a:r>
            <a:endParaRPr lang="en-US" dirty="0">
              <a:solidFill>
                <a:schemeClr val="accent1">
                  <a:lumMod val="60000"/>
                  <a:lumOff val="40000"/>
                </a:schemeClr>
              </a:solidFill>
            </a:endParaRPr>
          </a:p>
        </p:txBody>
      </p:sp>
      <p:pic>
        <p:nvPicPr>
          <p:cNvPr id="6" name="Content Placeholder 5">
            <a:extLst>
              <a:ext uri="{FF2B5EF4-FFF2-40B4-BE49-F238E27FC236}">
                <a16:creationId xmlns:a16="http://schemas.microsoft.com/office/drawing/2014/main" id="{AA1B46EA-435D-AADF-3D15-575B6C34B785}"/>
              </a:ext>
            </a:extLst>
          </p:cNvPr>
          <p:cNvPicPr>
            <a:picLocks noGrp="1" noChangeAspect="1"/>
          </p:cNvPicPr>
          <p:nvPr>
            <p:ph idx="1"/>
          </p:nvPr>
        </p:nvPicPr>
        <p:blipFill>
          <a:blip r:embed="rId2"/>
          <a:stretch>
            <a:fillRect/>
          </a:stretch>
        </p:blipFill>
        <p:spPr>
          <a:xfrm>
            <a:off x="2275633" y="332303"/>
            <a:ext cx="7549124" cy="5852160"/>
          </a:xfrm>
          <a:prstGeom prst="rect">
            <a:avLst/>
          </a:prstGeom>
        </p:spPr>
      </p:pic>
      <p:sp>
        <p:nvSpPr>
          <p:cNvPr id="8" name="TextBox 7">
            <a:extLst>
              <a:ext uri="{FF2B5EF4-FFF2-40B4-BE49-F238E27FC236}">
                <a16:creationId xmlns:a16="http://schemas.microsoft.com/office/drawing/2014/main" id="{5D6B7C96-8F4F-7C64-E178-9A04FD76125C}"/>
              </a:ext>
            </a:extLst>
          </p:cNvPr>
          <p:cNvSpPr txBox="1"/>
          <p:nvPr/>
        </p:nvSpPr>
        <p:spPr>
          <a:xfrm>
            <a:off x="6050195" y="6061352"/>
            <a:ext cx="6101254" cy="923330"/>
          </a:xfrm>
          <a:prstGeom prst="rect">
            <a:avLst/>
          </a:prstGeom>
          <a:noFill/>
        </p:spPr>
        <p:txBody>
          <a:bodyPr wrap="square">
            <a:spAutoFit/>
          </a:bodyPr>
          <a:lstStyle/>
          <a:p>
            <a:endParaRPr lang="en-US" b="1" dirty="0">
              <a:effectLst/>
              <a:latin typeface="Times New Roman" panose="02020603050405020304" pitchFamily="18" charset="0"/>
              <a:cs typeface="Times New Roman" panose="02020603050405020304" pitchFamily="18" charset="0"/>
            </a:endParaRPr>
          </a:p>
          <a:p>
            <a:r>
              <a:rPr lang="en-US" b="1" dirty="0">
                <a:effectLst/>
                <a:latin typeface="Times New Roman" panose="02020603050405020304" pitchFamily="18" charset="0"/>
                <a:cs typeface="Times New Roman" panose="02020603050405020304" pitchFamily="18" charset="0"/>
              </a:rPr>
              <a:t>JAMA </a:t>
            </a:r>
            <a:r>
              <a:rPr lang="en-US" dirty="0">
                <a:effectLst/>
                <a:latin typeface="Times New Roman" panose="02020603050405020304" pitchFamily="18" charset="0"/>
                <a:cs typeface="Times New Roman" panose="02020603050405020304" pitchFamily="18" charset="0"/>
              </a:rPr>
              <a:t>February 5, 2019 Volume 321</a:t>
            </a:r>
            <a:r>
              <a:rPr lang="en-US" sz="800" dirty="0">
                <a:effectLst/>
                <a:latin typeface="GuardianSansGR"/>
              </a:rPr>
              <a:t>5</a:t>
            </a:r>
            <a:br>
              <a:rPr lang="en-US" sz="800" dirty="0">
                <a:effectLst/>
                <a:latin typeface="GuardianSansGR"/>
              </a:rPr>
            </a:br>
            <a:endParaRPr lang="en-US" dirty="0"/>
          </a:p>
        </p:txBody>
      </p:sp>
    </p:spTree>
    <p:extLst>
      <p:ext uri="{BB962C8B-B14F-4D97-AF65-F5344CB8AC3E}">
        <p14:creationId xmlns:p14="http://schemas.microsoft.com/office/powerpoint/2010/main" val="714010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DC076-DF8C-4ACF-08A8-3117F4BF5F2A}"/>
              </a:ext>
            </a:extLst>
          </p:cNvPr>
          <p:cNvSpPr>
            <a:spLocks noGrp="1"/>
          </p:cNvSpPr>
          <p:nvPr>
            <p:ph type="title"/>
          </p:nvPr>
        </p:nvSpPr>
        <p:spPr/>
        <p:txBody>
          <a:bodyPr/>
          <a:lstStyle/>
          <a:p>
            <a:endParaRPr lang="en-US"/>
          </a:p>
        </p:txBody>
      </p:sp>
      <p:sp>
        <p:nvSpPr>
          <p:cNvPr id="5" name="TextBox 4">
            <a:extLst>
              <a:ext uri="{FF2B5EF4-FFF2-40B4-BE49-F238E27FC236}">
                <a16:creationId xmlns:a16="http://schemas.microsoft.com/office/drawing/2014/main" id="{CBE47B8E-E2F3-60D4-21FF-12C008C30113}"/>
              </a:ext>
            </a:extLst>
          </p:cNvPr>
          <p:cNvSpPr txBox="1"/>
          <p:nvPr/>
        </p:nvSpPr>
        <p:spPr>
          <a:xfrm>
            <a:off x="166254" y="6307574"/>
            <a:ext cx="6041113" cy="369332"/>
          </a:xfrm>
          <a:prstGeom prst="rect">
            <a:avLst/>
          </a:prstGeom>
          <a:noFill/>
        </p:spPr>
        <p:txBody>
          <a:bodyPr wrap="square">
            <a:spAutoFit/>
          </a:bodyPr>
          <a:lstStyle/>
          <a:p>
            <a:r>
              <a:rPr lang="en-US" b="1" dirty="0">
                <a:solidFill>
                  <a:schemeClr val="accent1">
                    <a:lumMod val="60000"/>
                    <a:lumOff val="40000"/>
                  </a:schemeClr>
                </a:solidFill>
              </a:rPr>
              <a:t>Suncoast Pulmonary Symposium 2022</a:t>
            </a:r>
            <a:endParaRPr lang="en-US" dirty="0">
              <a:solidFill>
                <a:schemeClr val="accent1">
                  <a:lumMod val="60000"/>
                  <a:lumOff val="40000"/>
                </a:schemeClr>
              </a:solidFill>
            </a:endParaRPr>
          </a:p>
        </p:txBody>
      </p:sp>
      <p:pic>
        <p:nvPicPr>
          <p:cNvPr id="6" name="Content Placeholder 5">
            <a:extLst>
              <a:ext uri="{FF2B5EF4-FFF2-40B4-BE49-F238E27FC236}">
                <a16:creationId xmlns:a16="http://schemas.microsoft.com/office/drawing/2014/main" id="{16329C0F-20B7-A13F-88E4-76D6AA528527}"/>
              </a:ext>
            </a:extLst>
          </p:cNvPr>
          <p:cNvPicPr>
            <a:picLocks noGrp="1" noChangeAspect="1"/>
          </p:cNvPicPr>
          <p:nvPr>
            <p:ph idx="1"/>
          </p:nvPr>
        </p:nvPicPr>
        <p:blipFill>
          <a:blip r:embed="rId2"/>
          <a:stretch>
            <a:fillRect/>
          </a:stretch>
        </p:blipFill>
        <p:spPr>
          <a:xfrm>
            <a:off x="1154954" y="579530"/>
            <a:ext cx="9075675" cy="5029200"/>
          </a:xfrm>
          <a:prstGeom prst="rect">
            <a:avLst/>
          </a:prstGeom>
        </p:spPr>
      </p:pic>
      <p:sp>
        <p:nvSpPr>
          <p:cNvPr id="8" name="TextBox 7">
            <a:extLst>
              <a:ext uri="{FF2B5EF4-FFF2-40B4-BE49-F238E27FC236}">
                <a16:creationId xmlns:a16="http://schemas.microsoft.com/office/drawing/2014/main" id="{0EBCDD01-FFA9-0C53-BBB0-FDCBFD488939}"/>
              </a:ext>
            </a:extLst>
          </p:cNvPr>
          <p:cNvSpPr txBox="1"/>
          <p:nvPr/>
        </p:nvSpPr>
        <p:spPr>
          <a:xfrm>
            <a:off x="6865740" y="5773486"/>
            <a:ext cx="6101254" cy="369332"/>
          </a:xfrm>
          <a:prstGeom prst="rect">
            <a:avLst/>
          </a:prstGeom>
          <a:noFill/>
        </p:spPr>
        <p:txBody>
          <a:bodyPr wrap="square">
            <a:spAutoFit/>
          </a:bodyPr>
          <a:lstStyle/>
          <a:p>
            <a:r>
              <a:rPr lang="en-US" b="1" dirty="0">
                <a:effectLst/>
                <a:latin typeface="Times New Roman" panose="02020603050405020304" pitchFamily="18" charset="0"/>
                <a:cs typeface="Times New Roman" panose="02020603050405020304" pitchFamily="18" charset="0"/>
              </a:rPr>
              <a:t>JAMA </a:t>
            </a:r>
            <a:r>
              <a:rPr lang="en-US" dirty="0">
                <a:effectLst/>
                <a:latin typeface="Times New Roman" panose="02020603050405020304" pitchFamily="18" charset="0"/>
                <a:cs typeface="Times New Roman" panose="02020603050405020304" pitchFamily="18" charset="0"/>
              </a:rPr>
              <a:t>February 5, 2019 Volume 321</a:t>
            </a:r>
            <a:r>
              <a:rPr lang="en-US" sz="800" dirty="0">
                <a:effectLst/>
                <a:latin typeface="GuardianSansGR"/>
              </a:rPr>
              <a:t>5</a:t>
            </a:r>
            <a:endParaRPr lang="en-US" dirty="0"/>
          </a:p>
        </p:txBody>
      </p:sp>
    </p:spTree>
    <p:extLst>
      <p:ext uri="{BB962C8B-B14F-4D97-AF65-F5344CB8AC3E}">
        <p14:creationId xmlns:p14="http://schemas.microsoft.com/office/powerpoint/2010/main" val="1782573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Difficult Airway  -  LEMON</a:t>
            </a:r>
          </a:p>
        </p:txBody>
      </p:sp>
      <p:sp>
        <p:nvSpPr>
          <p:cNvPr id="4" name="Content Placeholder 3"/>
          <p:cNvSpPr>
            <a:spLocks noGrp="1"/>
          </p:cNvSpPr>
          <p:nvPr>
            <p:ph idx="1"/>
          </p:nvPr>
        </p:nvSpPr>
        <p:spPr>
          <a:xfrm>
            <a:off x="2209801" y="1981201"/>
            <a:ext cx="7745505" cy="3877815"/>
          </a:xfrm>
        </p:spPr>
        <p:txBody>
          <a:bodyPr>
            <a:noAutofit/>
          </a:bodyPr>
          <a:lstStyle/>
          <a:p>
            <a:pPr marL="0" indent="0">
              <a:buNone/>
            </a:pPr>
            <a:endParaRPr lang="en-US" sz="1000" b="1" dirty="0"/>
          </a:p>
          <a:p>
            <a:pPr marL="0" indent="0">
              <a:buNone/>
            </a:pPr>
            <a:r>
              <a:rPr lang="en-US" sz="2800" b="1" dirty="0"/>
              <a:t>Look </a:t>
            </a:r>
          </a:p>
          <a:p>
            <a:pPr marL="0" indent="0">
              <a:buNone/>
            </a:pPr>
            <a:r>
              <a:rPr lang="en-US" sz="2800" b="1" dirty="0"/>
              <a:t>E</a:t>
            </a:r>
            <a:r>
              <a:rPr lang="en-US" sz="1600" b="1" dirty="0"/>
              <a:t>valuate </a:t>
            </a:r>
            <a:r>
              <a:rPr lang="en-US" sz="1600" dirty="0"/>
              <a:t>the 3-3-2 rule. normal mouth opening is three fingerbreadths;  allow three fingerbreadths between the </a:t>
            </a:r>
            <a:r>
              <a:rPr lang="en-US" sz="1600" dirty="0" err="1"/>
              <a:t>mentum</a:t>
            </a:r>
            <a:r>
              <a:rPr lang="en-US" sz="1600" dirty="0"/>
              <a:t> and the hyoid bone; and the notch of the thyroid cartilage should be two fingerbreadths below the hyoid bone</a:t>
            </a:r>
          </a:p>
          <a:p>
            <a:pPr marL="0" indent="0">
              <a:buNone/>
            </a:pPr>
            <a:r>
              <a:rPr lang="en-US" sz="2800" b="1" dirty="0" err="1"/>
              <a:t>M</a:t>
            </a:r>
            <a:r>
              <a:rPr lang="en-US" sz="1600" b="1" dirty="0" err="1"/>
              <a:t>allampati</a:t>
            </a:r>
            <a:r>
              <a:rPr lang="en-US" sz="1600" b="1" dirty="0"/>
              <a:t> score. </a:t>
            </a:r>
            <a:r>
              <a:rPr lang="en-US" sz="1600" dirty="0"/>
              <a:t>To perform a </a:t>
            </a:r>
            <a:r>
              <a:rPr lang="en-US" sz="1600" dirty="0" err="1"/>
              <a:t>Mallampati</a:t>
            </a:r>
            <a:r>
              <a:rPr lang="en-US" sz="1600" dirty="0"/>
              <a:t> evaluation; patient seated, have the patient extend his neck, open his mouth fully, protrude his tongue, and say "ah.".</a:t>
            </a:r>
            <a:endParaRPr lang="en-US" sz="800" dirty="0"/>
          </a:p>
          <a:p>
            <a:pPr marL="0" indent="0">
              <a:buNone/>
            </a:pPr>
            <a:r>
              <a:rPr lang="en-US" sz="2800" b="1" dirty="0"/>
              <a:t>O</a:t>
            </a:r>
            <a:r>
              <a:rPr lang="en-US" sz="2000" b="1" dirty="0"/>
              <a:t>bstruction. </a:t>
            </a:r>
            <a:endParaRPr lang="en-US" sz="800" b="1" dirty="0"/>
          </a:p>
          <a:p>
            <a:pPr marL="0" indent="0">
              <a:buClr>
                <a:srgbClr val="873624"/>
              </a:buClr>
              <a:buNone/>
            </a:pPr>
            <a:r>
              <a:rPr lang="en-US" sz="2800" b="1" dirty="0"/>
              <a:t>N</a:t>
            </a:r>
            <a:r>
              <a:rPr lang="en-US" sz="2000" b="1" dirty="0"/>
              <a:t>eck mobility.       </a:t>
            </a:r>
          </a:p>
          <a:p>
            <a:pPr marL="0" indent="0">
              <a:buClr>
                <a:srgbClr val="873624"/>
              </a:buClr>
              <a:buNone/>
            </a:pPr>
            <a:r>
              <a:rPr lang="en-US" sz="2000" b="1" dirty="0">
                <a:solidFill>
                  <a:prstClr val="black">
                    <a:lumMod val="85000"/>
                    <a:lumOff val="15000"/>
                  </a:prstClr>
                </a:solidFill>
              </a:rPr>
              <a:t>				               </a:t>
            </a:r>
            <a:r>
              <a:rPr lang="en-US" sz="1000" b="1" dirty="0">
                <a:solidFill>
                  <a:prstClr val="black">
                    <a:lumMod val="85000"/>
                    <a:lumOff val="15000"/>
                  </a:prstClr>
                </a:solidFill>
              </a:rPr>
              <a:t>Walls RM, </a:t>
            </a:r>
            <a:r>
              <a:rPr lang="en-US" sz="1000" b="1" dirty="0" err="1">
                <a:solidFill>
                  <a:prstClr val="black">
                    <a:lumMod val="85000"/>
                    <a:lumOff val="15000"/>
                  </a:prstClr>
                </a:solidFill>
              </a:rPr>
              <a:t>Luten</a:t>
            </a:r>
            <a:r>
              <a:rPr lang="en-US" sz="1000" b="1" dirty="0">
                <a:solidFill>
                  <a:prstClr val="black">
                    <a:lumMod val="85000"/>
                    <a:lumOff val="15000"/>
                  </a:prstClr>
                </a:solidFill>
              </a:rPr>
              <a:t> RC, et al. Manual of Emergency Airway Management. 2000</a:t>
            </a:r>
          </a:p>
          <a:p>
            <a:pPr marL="0" indent="0">
              <a:buNone/>
            </a:pPr>
            <a:endParaRPr lang="en-US" sz="2000" b="1" dirty="0"/>
          </a:p>
        </p:txBody>
      </p:sp>
      <p:sp>
        <p:nvSpPr>
          <p:cNvPr id="2" name="TextBox 1">
            <a:extLst>
              <a:ext uri="{FF2B5EF4-FFF2-40B4-BE49-F238E27FC236}">
                <a16:creationId xmlns:a16="http://schemas.microsoft.com/office/drawing/2014/main" id="{BBCF6643-B521-AD30-A352-7745104DAF03}"/>
              </a:ext>
            </a:extLst>
          </p:cNvPr>
          <p:cNvSpPr txBox="1"/>
          <p:nvPr/>
        </p:nvSpPr>
        <p:spPr>
          <a:xfrm>
            <a:off x="160020" y="6302400"/>
            <a:ext cx="6099048" cy="369332"/>
          </a:xfrm>
          <a:prstGeom prst="rect">
            <a:avLst/>
          </a:prstGeom>
          <a:noFill/>
        </p:spPr>
        <p:txBody>
          <a:bodyPr wrap="square">
            <a:spAutoFit/>
          </a:bodyPr>
          <a:lstStyle/>
          <a:p>
            <a:r>
              <a:rPr lang="en-US" b="1" dirty="0">
                <a:solidFill>
                  <a:schemeClr val="accent1">
                    <a:lumMod val="60000"/>
                    <a:lumOff val="40000"/>
                  </a:schemeClr>
                </a:solidFill>
              </a:rPr>
              <a:t>Suncoast Pulmonary Symposium 2022</a:t>
            </a:r>
            <a:endParaRPr lang="en-US" dirty="0">
              <a:solidFill>
                <a:schemeClr val="accent1">
                  <a:lumMod val="60000"/>
                  <a:lumOff val="40000"/>
                </a:schemeClr>
              </a:solidFill>
            </a:endParaRPr>
          </a:p>
        </p:txBody>
      </p:sp>
    </p:spTree>
    <p:extLst>
      <p:ext uri="{BB962C8B-B14F-4D97-AF65-F5344CB8AC3E}">
        <p14:creationId xmlns:p14="http://schemas.microsoft.com/office/powerpoint/2010/main" val="116711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Difficult Airway</a:t>
            </a:r>
          </a:p>
        </p:txBody>
      </p:sp>
      <p:pic>
        <p:nvPicPr>
          <p:cNvPr id="5" name="Picture 2" descr="\\vhabayfas1\homedirs$\vhabayfuhrmt\My Pictures\Airway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2" y="2133600"/>
            <a:ext cx="5509851" cy="429768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p:txBody>
          <a:bodyPr/>
          <a:lstStyle/>
          <a:p>
            <a:pPr marL="0" indent="0">
              <a:buNone/>
            </a:pPr>
            <a:r>
              <a:rPr lang="en-US" dirty="0"/>
              <a:t>3-3-2</a:t>
            </a:r>
          </a:p>
        </p:txBody>
      </p:sp>
      <p:sp>
        <p:nvSpPr>
          <p:cNvPr id="4" name="TextBox 3">
            <a:extLst>
              <a:ext uri="{FF2B5EF4-FFF2-40B4-BE49-F238E27FC236}">
                <a16:creationId xmlns:a16="http://schemas.microsoft.com/office/drawing/2014/main" id="{B9C33B8F-148F-85A4-8BDD-3763181FAD89}"/>
              </a:ext>
            </a:extLst>
          </p:cNvPr>
          <p:cNvSpPr txBox="1"/>
          <p:nvPr/>
        </p:nvSpPr>
        <p:spPr>
          <a:xfrm>
            <a:off x="160020" y="6302400"/>
            <a:ext cx="6099048" cy="369332"/>
          </a:xfrm>
          <a:prstGeom prst="rect">
            <a:avLst/>
          </a:prstGeom>
          <a:noFill/>
        </p:spPr>
        <p:txBody>
          <a:bodyPr wrap="square">
            <a:spAutoFit/>
          </a:bodyPr>
          <a:lstStyle/>
          <a:p>
            <a:r>
              <a:rPr lang="en-US" b="1" dirty="0">
                <a:solidFill>
                  <a:schemeClr val="accent1">
                    <a:lumMod val="60000"/>
                    <a:lumOff val="40000"/>
                  </a:schemeClr>
                </a:solidFill>
              </a:rPr>
              <a:t>Suncoast Pulmonary Symposium 2022</a:t>
            </a:r>
            <a:endParaRPr lang="en-US" dirty="0">
              <a:solidFill>
                <a:schemeClr val="accent1">
                  <a:lumMod val="60000"/>
                  <a:lumOff val="40000"/>
                </a:schemeClr>
              </a:solidFill>
            </a:endParaRPr>
          </a:p>
        </p:txBody>
      </p:sp>
    </p:spTree>
    <p:extLst>
      <p:ext uri="{BB962C8B-B14F-4D97-AF65-F5344CB8AC3E}">
        <p14:creationId xmlns:p14="http://schemas.microsoft.com/office/powerpoint/2010/main" val="2199492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Difficult Airway</a:t>
            </a:r>
          </a:p>
        </p:txBody>
      </p:sp>
      <p:sp>
        <p:nvSpPr>
          <p:cNvPr id="7" name="Content Placeholder 6"/>
          <p:cNvSpPr>
            <a:spLocks noGrp="1"/>
          </p:cNvSpPr>
          <p:nvPr>
            <p:ph idx="1"/>
          </p:nvPr>
        </p:nvSpPr>
        <p:spPr>
          <a:xfrm>
            <a:off x="1154954" y="2283366"/>
            <a:ext cx="8825659" cy="3416300"/>
          </a:xfrm>
        </p:spPr>
        <p:txBody>
          <a:bodyPr>
            <a:noAutofit/>
          </a:bodyPr>
          <a:lstStyle/>
          <a:p>
            <a:pPr marL="0" indent="0">
              <a:buNone/>
            </a:pPr>
            <a:r>
              <a:rPr lang="en-US" sz="2400" b="1" dirty="0"/>
              <a:t>      	</a:t>
            </a:r>
            <a:r>
              <a:rPr lang="en-US" sz="2400" b="1" dirty="0">
                <a:latin typeface="Times New Roman" panose="02020603050405020304" pitchFamily="18" charset="0"/>
                <a:cs typeface="Times New Roman" panose="02020603050405020304" pitchFamily="18" charset="0"/>
              </a:rPr>
              <a:t>Lessons Learned from the OR:</a:t>
            </a:r>
          </a:p>
          <a:p>
            <a:pPr marL="0" indent="0">
              <a:buNone/>
            </a:pPr>
            <a:endParaRPr lang="en-US" sz="1000" b="1" u="sng" dirty="0">
              <a:latin typeface="Times New Roman" panose="02020603050405020304" pitchFamily="18" charset="0"/>
              <a:cs typeface="Times New Roman" panose="02020603050405020304" pitchFamily="18" charset="0"/>
            </a:endParaRPr>
          </a:p>
          <a:p>
            <a:pPr marL="411480" lvl="1" indent="0">
              <a:buNone/>
            </a:pPr>
            <a:r>
              <a:rPr lang="en-US" sz="2400" b="1" dirty="0">
                <a:latin typeface="Times New Roman" panose="02020603050405020304" pitchFamily="18" charset="0"/>
                <a:cs typeface="Times New Roman" panose="02020603050405020304" pitchFamily="18" charset="0"/>
              </a:rPr>
              <a:t>		Always Planning to Intubate</a:t>
            </a:r>
          </a:p>
          <a:p>
            <a:pPr marL="0" indent="0">
              <a:buNone/>
            </a:pPr>
            <a:r>
              <a:rPr lang="en-US" sz="2400" b="1" dirty="0">
                <a:latin typeface="Times New Roman" panose="02020603050405020304" pitchFamily="18" charset="0"/>
                <a:cs typeface="Times New Roman" panose="02020603050405020304" pitchFamily="18" charset="0"/>
              </a:rPr>
              <a:t>		Best Possible Conditions</a:t>
            </a:r>
          </a:p>
          <a:p>
            <a:pPr marL="0" indent="0">
              <a:buNone/>
            </a:pPr>
            <a:r>
              <a:rPr lang="en-US" sz="2400" b="1" dirty="0">
                <a:latin typeface="Times New Roman" panose="02020603050405020304" pitchFamily="18" charset="0"/>
                <a:cs typeface="Times New Roman" panose="02020603050405020304" pitchFamily="18" charset="0"/>
              </a:rPr>
              <a:t>		Patients are Prepared and Stable</a:t>
            </a:r>
          </a:p>
          <a:p>
            <a:pPr marL="0" indent="0">
              <a:buNone/>
            </a:pPr>
            <a:r>
              <a:rPr lang="en-US" sz="2400" b="1" dirty="0">
                <a:latin typeface="Times New Roman" panose="02020603050405020304" pitchFamily="18" charset="0"/>
                <a:cs typeface="Times New Roman" panose="02020603050405020304" pitchFamily="18" charset="0"/>
              </a:rPr>
              <a:t>		All the Best Equipment in the Hospital</a:t>
            </a:r>
          </a:p>
          <a:p>
            <a:pPr marL="0" indent="0">
              <a:buNone/>
            </a:pPr>
            <a:r>
              <a:rPr lang="en-US" sz="2400" b="1" dirty="0">
                <a:latin typeface="Times New Roman" panose="02020603050405020304" pitchFamily="18" charset="0"/>
                <a:cs typeface="Times New Roman" panose="02020603050405020304" pitchFamily="18" charset="0"/>
              </a:rPr>
              <a:t>		More Help than you Would Ever Need</a:t>
            </a:r>
          </a:p>
          <a:p>
            <a:pPr marL="0" indent="0">
              <a:buNone/>
            </a:pPr>
            <a:r>
              <a:rPr lang="en-US" sz="2400" b="1" dirty="0">
                <a:latin typeface="Times New Roman" panose="02020603050405020304" pitchFamily="18" charset="0"/>
                <a:cs typeface="Times New Roman" panose="02020603050405020304" pitchFamily="18" charset="0"/>
              </a:rPr>
              <a:t>		Medications right at hand</a:t>
            </a:r>
          </a:p>
        </p:txBody>
      </p:sp>
      <p:sp>
        <p:nvSpPr>
          <p:cNvPr id="4" name="TextBox 3">
            <a:extLst>
              <a:ext uri="{FF2B5EF4-FFF2-40B4-BE49-F238E27FC236}">
                <a16:creationId xmlns:a16="http://schemas.microsoft.com/office/drawing/2014/main" id="{C2D063FE-C421-DBF6-92E3-7986129F36C9}"/>
              </a:ext>
            </a:extLst>
          </p:cNvPr>
          <p:cNvSpPr txBox="1"/>
          <p:nvPr/>
        </p:nvSpPr>
        <p:spPr>
          <a:xfrm>
            <a:off x="160020" y="6302400"/>
            <a:ext cx="6099048" cy="369332"/>
          </a:xfrm>
          <a:prstGeom prst="rect">
            <a:avLst/>
          </a:prstGeom>
          <a:noFill/>
        </p:spPr>
        <p:txBody>
          <a:bodyPr wrap="square">
            <a:spAutoFit/>
          </a:bodyPr>
          <a:lstStyle/>
          <a:p>
            <a:r>
              <a:rPr lang="en-US" b="1" dirty="0">
                <a:solidFill>
                  <a:schemeClr val="accent1">
                    <a:lumMod val="60000"/>
                    <a:lumOff val="40000"/>
                  </a:schemeClr>
                </a:solidFill>
              </a:rPr>
              <a:t>Suncoast Pulmonary Symposium 2022</a:t>
            </a:r>
            <a:endParaRPr lang="en-US" dirty="0">
              <a:solidFill>
                <a:schemeClr val="accent1">
                  <a:lumMod val="60000"/>
                  <a:lumOff val="40000"/>
                </a:schemeClr>
              </a:solidFill>
            </a:endParaRPr>
          </a:p>
        </p:txBody>
      </p:sp>
    </p:spTree>
    <p:extLst>
      <p:ext uri="{BB962C8B-B14F-4D97-AF65-F5344CB8AC3E}">
        <p14:creationId xmlns:p14="http://schemas.microsoft.com/office/powerpoint/2010/main" val="760571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Difficult Airway</a:t>
            </a:r>
          </a:p>
        </p:txBody>
      </p:sp>
      <p:pic>
        <p:nvPicPr>
          <p:cNvPr id="5" name="Picture 2" descr="\\vhabayfas1\homedirs$\vhabayfuhrmt\My Pictures\ICU pati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4074" y="1728103"/>
            <a:ext cx="7443851" cy="493776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493772" y="2650490"/>
            <a:ext cx="8825659" cy="3416300"/>
          </a:xfrm>
        </p:spPr>
        <p:txBody>
          <a:bodyPr/>
          <a:lstStyle/>
          <a:p>
            <a:endParaRPr lang="en-US" dirty="0"/>
          </a:p>
        </p:txBody>
      </p:sp>
      <p:sp>
        <p:nvSpPr>
          <p:cNvPr id="4" name="TextBox 3">
            <a:extLst>
              <a:ext uri="{FF2B5EF4-FFF2-40B4-BE49-F238E27FC236}">
                <a16:creationId xmlns:a16="http://schemas.microsoft.com/office/drawing/2014/main" id="{E9486892-D14A-FB52-3537-2B33BF20DBA8}"/>
              </a:ext>
            </a:extLst>
          </p:cNvPr>
          <p:cNvSpPr txBox="1"/>
          <p:nvPr/>
        </p:nvSpPr>
        <p:spPr>
          <a:xfrm>
            <a:off x="160020" y="6302400"/>
            <a:ext cx="6099048" cy="369332"/>
          </a:xfrm>
          <a:prstGeom prst="rect">
            <a:avLst/>
          </a:prstGeom>
          <a:noFill/>
        </p:spPr>
        <p:txBody>
          <a:bodyPr wrap="square">
            <a:spAutoFit/>
          </a:bodyPr>
          <a:lstStyle/>
          <a:p>
            <a:r>
              <a:rPr lang="en-US" b="1" dirty="0">
                <a:solidFill>
                  <a:schemeClr val="accent1">
                    <a:lumMod val="60000"/>
                    <a:lumOff val="40000"/>
                  </a:schemeClr>
                </a:solidFill>
              </a:rPr>
              <a:t>Suncoast Pulmonary Symposium 2022</a:t>
            </a:r>
            <a:endParaRPr lang="en-US" dirty="0">
              <a:solidFill>
                <a:schemeClr val="accent1">
                  <a:lumMod val="60000"/>
                  <a:lumOff val="40000"/>
                </a:schemeClr>
              </a:solidFill>
            </a:endParaRPr>
          </a:p>
        </p:txBody>
      </p:sp>
    </p:spTree>
    <p:extLst>
      <p:ext uri="{BB962C8B-B14F-4D97-AF65-F5344CB8AC3E}">
        <p14:creationId xmlns:p14="http://schemas.microsoft.com/office/powerpoint/2010/main" val="35642796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Theme2">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Theme2" id="{0EED4BDE-A9FF-3843-A477-FCC363F47CEC}" vid="{02B44D6C-65FD-304E-ACD3-755B614A41CB}"/>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CI Webinar" id="{243C5DC7-C78B-D447-8550-D65F71185C4D}" vid="{15071AB9-40AF-9A46-AB81-F92D3A6B943F}"/>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CI Webinar" id="{243C5DC7-C78B-D447-8550-D65F71185C4D}" vid="{0CC631BC-F64B-914F-84EE-532D79E81736}"/>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CI Webinar" id="{243C5DC7-C78B-D447-8550-D65F71185C4D}" vid="{15071AB9-40AF-9A46-AB81-F92D3A6B943F}"/>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CI Webinar" id="{243C5DC7-C78B-D447-8550-D65F71185C4D}" vid="{0CC631BC-F64B-914F-84EE-532D79E81736}"/>
    </a:ext>
  </a:extLst>
</a:theme>
</file>

<file path=ppt/theme/theme6.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Theme2</Template>
  <TotalTime>859</TotalTime>
  <Words>2029</Words>
  <Application>Microsoft Office PowerPoint</Application>
  <PresentationFormat>Widescreen</PresentationFormat>
  <Paragraphs>218</Paragraphs>
  <Slides>36</Slides>
  <Notes>9</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36</vt:i4>
      </vt:variant>
    </vt:vector>
  </HeadingPairs>
  <TitlesOfParts>
    <vt:vector size="52" baseType="lpstr">
      <vt:lpstr>MS PGothic</vt:lpstr>
      <vt:lpstr>AdvPA0C4</vt:lpstr>
      <vt:lpstr>Arial</vt:lpstr>
      <vt:lpstr>Calibri</vt:lpstr>
      <vt:lpstr>Calibri Light</vt:lpstr>
      <vt:lpstr>Century Gothic</vt:lpstr>
      <vt:lpstr>Garamond</vt:lpstr>
      <vt:lpstr>GuardianSansGR</vt:lpstr>
      <vt:lpstr>Times New Roman</vt:lpstr>
      <vt:lpstr>Wingdings 3</vt:lpstr>
      <vt:lpstr>Theme2</vt:lpstr>
      <vt:lpstr>1_Custom Design</vt:lpstr>
      <vt:lpstr>Custom Design</vt:lpstr>
      <vt:lpstr>2_Custom Design</vt:lpstr>
      <vt:lpstr>3_Custom Design</vt:lpstr>
      <vt:lpstr>Ion Boardroom</vt:lpstr>
      <vt:lpstr>Difficult Airway Management and Considerations for Intubation in COVID-19 </vt:lpstr>
      <vt:lpstr>Don’t Panic!</vt:lpstr>
      <vt:lpstr>The Difficult Airway  -  Stategy</vt:lpstr>
      <vt:lpstr>PowerPoint Presentation</vt:lpstr>
      <vt:lpstr>PowerPoint Presentation</vt:lpstr>
      <vt:lpstr>The Difficult Airway  -  LEMON</vt:lpstr>
      <vt:lpstr>The Difficult Airway</vt:lpstr>
      <vt:lpstr>The Difficult Airway</vt:lpstr>
      <vt:lpstr>The Difficult Airway</vt:lpstr>
      <vt:lpstr>The Difficult Airway</vt:lpstr>
      <vt:lpstr>Airway Management  -  SAS</vt:lpstr>
      <vt:lpstr> 2022 American Society of Anesthesiologists  Practice Guidelines for Management  of the Difficult Airway*Anesth 2022, 136, 31–81.</vt:lpstr>
      <vt:lpstr>       Tracheal intubation in patients with COVID-19. Duggan LV, Mastoras G, et al.  CMAJ June 01, 2020, 192:E607;.                                              </vt:lpstr>
      <vt:lpstr> COVID-19 and Risks Posed to Personnel During Endotracheal Intubation  Weissman D, de Perio MA, Radonovich LJ JAMA 4/27/2020   Eliminate or substitute (avoiding elective intubations)*   PPE   Engineering controls (eg, using intubation boxes as barriers to droplet spray, using antiviral filters between the face mask and the manual ventilation device, and performing procedures in air-borne infection isolation rooms)   Administrative controls (eg, only essential personnel present during the procedures, and cleaning and disinfection of the room after the procedure)   </vt:lpstr>
      <vt:lpstr> Comparison of three tracheal intubation methods for reducing droplet spread for use in COVID-19 patients. Yang SS, Zhang M, Chong JJR,  British Journal of Anaesthesia, https://doi.org/10.1016/j.bja.2020.04.083. 4/29/2020    Feldman et al reported the results of simulations of endotracheal intubation using a fluorescent marker to visualize deposition of simulated exhaled respiratory secretions and material from the body surfaces of adult and pediatric manikins onto health care personnel performing or assisting in endotracheal intubation procedures.   Personnel wore N95 respirators, eye protection, isolation gowns, and gloves. After the procedures, the investigators found fluorescent markers on the uncovered facial skin, hair, and shoes of the health care personnel performing the intubations.   </vt:lpstr>
      <vt:lpstr>Comparison of three tracheal intubation methods for reducing droplet spread for use in COVID-19 patients. Yang SS, Zhang M, Chong JJR,  British Journal of Anaesthesia, https://doi.org/10.1016/j.bja.2020.04.083. 4/29/2020    The first test with direct laryngoscopy showed a large amount of dye on the laryngoscopist’s faceshield, gown, arms, glove, neck and hair.   The second test with the videolaryngoscopy technique showed significantly lower amount of dye on the laryngoscopist in similar locations, visually less than half the quantity compared to direct laryngoscopy.   The third test with videolaryngoscopy and the box showed dye only on the gloves and forearms within the box; no dye was visible on any part of the laryngoscopist located outside the box including gown, face shield, neck and hair.  </vt:lpstr>
      <vt:lpstr>Comparison of three tracheal intubation methods for reducing droplet spread for use in COVID-19 patients. Yang SS, Zhang M, Chong JJR,  British Journal of Anaesthesia, https://doi.org/10.1016/j.bja.2020.04.083. 4/29/2020 </vt:lpstr>
      <vt:lpstr>Intubation Box</vt:lpstr>
      <vt:lpstr>The Difficult Airway</vt:lpstr>
      <vt:lpstr> Feldman O, Samuel N, Kvatinsky N, Idelman R, Diamand R, et al. (2021) Endotracheal intubation of COVID-19 patients by paramedics using a box barrier: A randomized crossover manikin study. PLOS ONE 16(3): e0248383.  </vt:lpstr>
      <vt:lpstr>The Difficult Airway</vt:lpstr>
      <vt:lpstr>(a (</vt:lpstr>
      <vt:lpstr>COVID-19: Airway management concerns - infection control, prevent spread of secretions</vt:lpstr>
      <vt:lpstr>PowerPoint Presentation</vt:lpstr>
      <vt:lpstr>The Difficult Airway   British Journal of Anaesth 115: 827–48 (2015).</vt:lpstr>
      <vt:lpstr>  The intubating laryngeal mask airway  Emerg Med J 2005;22:47–49  </vt:lpstr>
      <vt:lpstr>The Difficult Airway</vt:lpstr>
      <vt:lpstr>PowerPoint Presentation</vt:lpstr>
      <vt:lpstr>Airway Management    </vt:lpstr>
      <vt:lpstr>The Difficult Airway</vt:lpstr>
      <vt:lpstr>The Difficult Airway</vt:lpstr>
      <vt:lpstr>PowerPoint Presentation</vt:lpstr>
      <vt:lpstr>The Difficult Airway Analg Anesth 2003;96:595-9; J Anaesthesiol Clin Pharmacol. 2013:29:313–317</vt:lpstr>
      <vt:lpstr>PowerPoint Presentation</vt:lpstr>
      <vt:lpstr>Critical Hemoglobin Desaturation Will Occur before Return to an Unparalyzed State following 1 mg/kg Intravenous Succinylcholine   Benumof JL, Dagg R, et al. Anesth 1997; 87: 979-982.  </vt:lpstr>
      <vt:lpstr>The Difficult Airway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Difficult Airway Management and Considerations for Intubation in COVID-19</dc:title>
  <dc:creator>thomas fuhrman</dc:creator>
  <cp:lastModifiedBy>Jean M. Newberry</cp:lastModifiedBy>
  <cp:revision>43</cp:revision>
  <dcterms:created xsi:type="dcterms:W3CDTF">2022-08-11T01:42:15Z</dcterms:created>
  <dcterms:modified xsi:type="dcterms:W3CDTF">2022-09-26T17:48:38Z</dcterms:modified>
</cp:coreProperties>
</file>